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15"/>
  </p:notesMasterIdLst>
  <p:handoutMasterIdLst>
    <p:handoutMasterId r:id="rId16"/>
  </p:handoutMasterIdLst>
  <p:sldIdLst>
    <p:sldId id="256" r:id="rId6"/>
    <p:sldId id="257" r:id="rId7"/>
    <p:sldId id="258" r:id="rId8"/>
    <p:sldId id="263" r:id="rId9"/>
    <p:sldId id="265" r:id="rId10"/>
    <p:sldId id="262" r:id="rId11"/>
    <p:sldId id="264" r:id="rId12"/>
    <p:sldId id="259" r:id="rId13"/>
    <p:sldId id="260" r:id="rId14"/>
  </p:sldIdLst>
  <p:sldSz cx="12192000" cy="6858000"/>
  <p:notesSz cx="7010400" cy="92964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4B2F"/>
    <a:srgbClr val="03BFB5"/>
    <a:srgbClr val="00A0AE"/>
    <a:srgbClr val="000000"/>
    <a:srgbClr val="4B2B4B"/>
    <a:srgbClr val="50C6DD"/>
    <a:srgbClr val="D1CAD2"/>
    <a:srgbClr val="B7A9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D46F0E-DFD5-404F-89DF-3C5749E609D2}" v="30" dt="2021-05-31T12:09:41.990"/>
    <p1510:client id="{8383BE51-9BF3-4326-A4F9-8269DCC308C3}" v="153" dt="2021-05-30T19:58:03.9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54" autoAdjust="0"/>
  </p:normalViewPr>
  <p:slideViewPr>
    <p:cSldViewPr showGuides="1">
      <p:cViewPr varScale="1">
        <p:scale>
          <a:sx n="114" d="100"/>
          <a:sy n="114" d="100"/>
        </p:scale>
        <p:origin x="414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80" d="100"/>
          <a:sy n="80" d="100"/>
        </p:scale>
        <p:origin x="-2022" y="-90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an Laureyn" userId="f449c99b-b71f-413c-a4ba-ae31b8b2cee9" providerId="ADAL" clId="{72D46F0E-DFD5-404F-89DF-3C5749E609D2}"/>
    <pc:docChg chg="undo custSel addSld delSld modSld sldOrd modMainMaster">
      <pc:chgData name="Nathan Laureyn" userId="f449c99b-b71f-413c-a4ba-ae31b8b2cee9" providerId="ADAL" clId="{72D46F0E-DFD5-404F-89DF-3C5749E609D2}" dt="2021-05-31T12:09:41.990" v="330"/>
      <pc:docMkLst>
        <pc:docMk/>
      </pc:docMkLst>
      <pc:sldChg chg="modSp mod modTransition">
        <pc:chgData name="Nathan Laureyn" userId="f449c99b-b71f-413c-a4ba-ae31b8b2cee9" providerId="ADAL" clId="{72D46F0E-DFD5-404F-89DF-3C5749E609D2}" dt="2021-05-31T12:09:41.990" v="330"/>
        <pc:sldMkLst>
          <pc:docMk/>
          <pc:sldMk cId="0" sldId="256"/>
        </pc:sldMkLst>
        <pc:spChg chg="mod">
          <ac:chgData name="Nathan Laureyn" userId="f449c99b-b71f-413c-a4ba-ae31b8b2cee9" providerId="ADAL" clId="{72D46F0E-DFD5-404F-89DF-3C5749E609D2}" dt="2021-05-31T05:50:17.908" v="0" actId="313"/>
          <ac:spMkLst>
            <pc:docMk/>
            <pc:sldMk cId="0" sldId="256"/>
            <ac:spMk id="3" creationId="{00000000-0000-0000-0000-000000000000}"/>
          </ac:spMkLst>
        </pc:spChg>
      </pc:sldChg>
      <pc:sldChg chg="modSp mod modTransition">
        <pc:chgData name="Nathan Laureyn" userId="f449c99b-b71f-413c-a4ba-ae31b8b2cee9" providerId="ADAL" clId="{72D46F0E-DFD5-404F-89DF-3C5749E609D2}" dt="2021-05-31T12:09:41.990" v="330"/>
        <pc:sldMkLst>
          <pc:docMk/>
          <pc:sldMk cId="0" sldId="257"/>
        </pc:sldMkLst>
        <pc:spChg chg="mod">
          <ac:chgData name="Nathan Laureyn" userId="f449c99b-b71f-413c-a4ba-ae31b8b2cee9" providerId="ADAL" clId="{72D46F0E-DFD5-404F-89DF-3C5749E609D2}" dt="2021-05-31T09:46:44.361" v="230" actId="20577"/>
          <ac:spMkLst>
            <pc:docMk/>
            <pc:sldMk cId="0" sldId="257"/>
            <ac:spMk id="38" creationId="{CA9F15D0-FB2C-47A4-BF60-30FAC1E8E976}"/>
          </ac:spMkLst>
        </pc:spChg>
      </pc:sldChg>
      <pc:sldChg chg="modSp mod modTransition">
        <pc:chgData name="Nathan Laureyn" userId="f449c99b-b71f-413c-a4ba-ae31b8b2cee9" providerId="ADAL" clId="{72D46F0E-DFD5-404F-89DF-3C5749E609D2}" dt="2021-05-31T12:09:41.990" v="330"/>
        <pc:sldMkLst>
          <pc:docMk/>
          <pc:sldMk cId="1131205129" sldId="258"/>
        </pc:sldMkLst>
        <pc:spChg chg="mod">
          <ac:chgData name="Nathan Laureyn" userId="f449c99b-b71f-413c-a4ba-ae31b8b2cee9" providerId="ADAL" clId="{72D46F0E-DFD5-404F-89DF-3C5749E609D2}" dt="2021-05-31T05:50:57.750" v="1" actId="313"/>
          <ac:spMkLst>
            <pc:docMk/>
            <pc:sldMk cId="1131205129" sldId="258"/>
            <ac:spMk id="6" creationId="{6431DF06-C0CF-4E92-93AB-56671EE273B7}"/>
          </ac:spMkLst>
        </pc:spChg>
      </pc:sldChg>
      <pc:sldChg chg="modTransition">
        <pc:chgData name="Nathan Laureyn" userId="f449c99b-b71f-413c-a4ba-ae31b8b2cee9" providerId="ADAL" clId="{72D46F0E-DFD5-404F-89DF-3C5749E609D2}" dt="2021-05-31T12:09:41.990" v="330"/>
        <pc:sldMkLst>
          <pc:docMk/>
          <pc:sldMk cId="1861389994" sldId="259"/>
        </pc:sldMkLst>
      </pc:sldChg>
      <pc:sldChg chg="modTransition">
        <pc:chgData name="Nathan Laureyn" userId="f449c99b-b71f-413c-a4ba-ae31b8b2cee9" providerId="ADAL" clId="{72D46F0E-DFD5-404F-89DF-3C5749E609D2}" dt="2021-05-31T12:09:41.990" v="330"/>
        <pc:sldMkLst>
          <pc:docMk/>
          <pc:sldMk cId="3767680934" sldId="260"/>
        </pc:sldMkLst>
      </pc:sldChg>
      <pc:sldChg chg="del">
        <pc:chgData name="Nathan Laureyn" userId="f449c99b-b71f-413c-a4ba-ae31b8b2cee9" providerId="ADAL" clId="{72D46F0E-DFD5-404F-89DF-3C5749E609D2}" dt="2021-05-31T09:46:02.593" v="201" actId="47"/>
        <pc:sldMkLst>
          <pc:docMk/>
          <pc:sldMk cId="2610535806" sldId="261"/>
        </pc:sldMkLst>
      </pc:sldChg>
      <pc:sldChg chg="delSp modSp mod modTransition modClrScheme chgLayout">
        <pc:chgData name="Nathan Laureyn" userId="f449c99b-b71f-413c-a4ba-ae31b8b2cee9" providerId="ADAL" clId="{72D46F0E-DFD5-404F-89DF-3C5749E609D2}" dt="2021-05-31T12:09:41.990" v="330"/>
        <pc:sldMkLst>
          <pc:docMk/>
          <pc:sldMk cId="2765799939" sldId="262"/>
        </pc:sldMkLst>
        <pc:spChg chg="mod ord">
          <ac:chgData name="Nathan Laureyn" userId="f449c99b-b71f-413c-a4ba-ae31b8b2cee9" providerId="ADAL" clId="{72D46F0E-DFD5-404F-89DF-3C5749E609D2}" dt="2021-05-31T09:11:54.407" v="31" actId="26606"/>
          <ac:spMkLst>
            <pc:docMk/>
            <pc:sldMk cId="2765799939" sldId="262"/>
            <ac:spMk id="3" creationId="{C9AE2658-DB6D-4938-999A-58F7B91C436A}"/>
          </ac:spMkLst>
        </pc:spChg>
        <pc:spChg chg="mod ord">
          <ac:chgData name="Nathan Laureyn" userId="f449c99b-b71f-413c-a4ba-ae31b8b2cee9" providerId="ADAL" clId="{72D46F0E-DFD5-404F-89DF-3C5749E609D2}" dt="2021-05-31T09:11:54.407" v="31" actId="26606"/>
          <ac:spMkLst>
            <pc:docMk/>
            <pc:sldMk cId="2765799939" sldId="262"/>
            <ac:spMk id="5" creationId="{C38CD40D-FDBD-4042-9795-B3D6DDA046EA}"/>
          </ac:spMkLst>
        </pc:spChg>
        <pc:spChg chg="del">
          <ac:chgData name="Nathan Laureyn" userId="f449c99b-b71f-413c-a4ba-ae31b8b2cee9" providerId="ADAL" clId="{72D46F0E-DFD5-404F-89DF-3C5749E609D2}" dt="2021-05-31T09:11:54.407" v="31" actId="26606"/>
          <ac:spMkLst>
            <pc:docMk/>
            <pc:sldMk cId="2765799939" sldId="262"/>
            <ac:spMk id="6" creationId="{5C9FB62A-934D-48AC-8627-84D29987EBAA}"/>
          </ac:spMkLst>
        </pc:spChg>
        <pc:picChg chg="mod ord">
          <ac:chgData name="Nathan Laureyn" userId="f449c99b-b71f-413c-a4ba-ae31b8b2cee9" providerId="ADAL" clId="{72D46F0E-DFD5-404F-89DF-3C5749E609D2}" dt="2021-05-31T09:11:54.407" v="31" actId="26606"/>
          <ac:picMkLst>
            <pc:docMk/>
            <pc:sldMk cId="2765799939" sldId="262"/>
            <ac:picMk id="8" creationId="{C2EFE4DF-2DB4-43A5-8AA2-22F7BD7CA78D}"/>
          </ac:picMkLst>
        </pc:picChg>
        <pc:picChg chg="mod ord">
          <ac:chgData name="Nathan Laureyn" userId="f449c99b-b71f-413c-a4ba-ae31b8b2cee9" providerId="ADAL" clId="{72D46F0E-DFD5-404F-89DF-3C5749E609D2}" dt="2021-05-31T09:11:54.407" v="31" actId="26606"/>
          <ac:picMkLst>
            <pc:docMk/>
            <pc:sldMk cId="2765799939" sldId="262"/>
            <ac:picMk id="10" creationId="{B766C206-195E-4393-B0D8-15DE5F2DFF7E}"/>
          </ac:picMkLst>
        </pc:picChg>
        <pc:picChg chg="mod">
          <ac:chgData name="Nathan Laureyn" userId="f449c99b-b71f-413c-a4ba-ae31b8b2cee9" providerId="ADAL" clId="{72D46F0E-DFD5-404F-89DF-3C5749E609D2}" dt="2021-05-31T09:11:54.407" v="31" actId="26606"/>
          <ac:picMkLst>
            <pc:docMk/>
            <pc:sldMk cId="2765799939" sldId="262"/>
            <ac:picMk id="12" creationId="{88E2EC44-4614-45D1-B4CE-64A2D968B3B9}"/>
          </ac:picMkLst>
        </pc:picChg>
        <pc:picChg chg="mod">
          <ac:chgData name="Nathan Laureyn" userId="f449c99b-b71f-413c-a4ba-ae31b8b2cee9" providerId="ADAL" clId="{72D46F0E-DFD5-404F-89DF-3C5749E609D2}" dt="2021-05-31T09:11:54.407" v="31" actId="26606"/>
          <ac:picMkLst>
            <pc:docMk/>
            <pc:sldMk cId="2765799939" sldId="262"/>
            <ac:picMk id="14" creationId="{BD1FE66A-045B-4610-BF24-71526754DFC8}"/>
          </ac:picMkLst>
        </pc:picChg>
        <pc:picChg chg="mod">
          <ac:chgData name="Nathan Laureyn" userId="f449c99b-b71f-413c-a4ba-ae31b8b2cee9" providerId="ADAL" clId="{72D46F0E-DFD5-404F-89DF-3C5749E609D2}" dt="2021-05-31T09:11:54.407" v="31" actId="26606"/>
          <ac:picMkLst>
            <pc:docMk/>
            <pc:sldMk cId="2765799939" sldId="262"/>
            <ac:picMk id="16" creationId="{84072601-6BF8-49E3-9D95-E81F63BF3E41}"/>
          </ac:picMkLst>
        </pc:picChg>
        <pc:picChg chg="mod">
          <ac:chgData name="Nathan Laureyn" userId="f449c99b-b71f-413c-a4ba-ae31b8b2cee9" providerId="ADAL" clId="{72D46F0E-DFD5-404F-89DF-3C5749E609D2}" dt="2021-05-31T09:11:54.407" v="31" actId="26606"/>
          <ac:picMkLst>
            <pc:docMk/>
            <pc:sldMk cId="2765799939" sldId="262"/>
            <ac:picMk id="18" creationId="{006D1C55-4026-4594-B84D-9ED571AA85E5}"/>
          </ac:picMkLst>
        </pc:picChg>
      </pc:sldChg>
      <pc:sldChg chg="addSp delSp modSp new mod modTransition setBg modClrScheme chgLayout">
        <pc:chgData name="Nathan Laureyn" userId="f449c99b-b71f-413c-a4ba-ae31b8b2cee9" providerId="ADAL" clId="{72D46F0E-DFD5-404F-89DF-3C5749E609D2}" dt="2021-05-31T12:09:41.990" v="330"/>
        <pc:sldMkLst>
          <pc:docMk/>
          <pc:sldMk cId="2431677292" sldId="263"/>
        </pc:sldMkLst>
        <pc:spChg chg="add del">
          <ac:chgData name="Nathan Laureyn" userId="f449c99b-b71f-413c-a4ba-ae31b8b2cee9" providerId="ADAL" clId="{72D46F0E-DFD5-404F-89DF-3C5749E609D2}" dt="2021-05-31T07:02:21.191" v="10" actId="26606"/>
          <ac:spMkLst>
            <pc:docMk/>
            <pc:sldMk cId="2431677292" sldId="263"/>
            <ac:spMk id="2" creationId="{F5E6C694-C638-4A52-8918-F870F365FB4A}"/>
          </ac:spMkLst>
        </pc:spChg>
        <pc:spChg chg="add del">
          <ac:chgData name="Nathan Laureyn" userId="f449c99b-b71f-413c-a4ba-ae31b8b2cee9" providerId="ADAL" clId="{72D46F0E-DFD5-404F-89DF-3C5749E609D2}" dt="2021-05-31T07:02:21.191" v="10" actId="26606"/>
          <ac:spMkLst>
            <pc:docMk/>
            <pc:sldMk cId="2431677292" sldId="263"/>
            <ac:spMk id="3" creationId="{29C0B868-B8DC-4B1A-9CEB-F256F2F2781B}"/>
          </ac:spMkLst>
        </pc:spChg>
        <pc:spChg chg="del">
          <ac:chgData name="Nathan Laureyn" userId="f449c99b-b71f-413c-a4ba-ae31b8b2cee9" providerId="ADAL" clId="{72D46F0E-DFD5-404F-89DF-3C5749E609D2}" dt="2021-05-31T07:02:12.549" v="3"/>
          <ac:spMkLst>
            <pc:docMk/>
            <pc:sldMk cId="2431677292" sldId="263"/>
            <ac:spMk id="4" creationId="{56533891-7BAD-4FF9-B98C-05DCDF552B8B}"/>
          </ac:spMkLst>
        </pc:spChg>
        <pc:spChg chg="mod ord">
          <ac:chgData name="Nathan Laureyn" userId="f449c99b-b71f-413c-a4ba-ae31b8b2cee9" providerId="ADAL" clId="{72D46F0E-DFD5-404F-89DF-3C5749E609D2}" dt="2021-05-31T09:15:20.527" v="50" actId="26606"/>
          <ac:spMkLst>
            <pc:docMk/>
            <pc:sldMk cId="2431677292" sldId="263"/>
            <ac:spMk id="5" creationId="{5C4DAADB-2611-4B09-9FC6-B33D44CC5DBC}"/>
          </ac:spMkLst>
        </pc:spChg>
        <pc:spChg chg="add del">
          <ac:chgData name="Nathan Laureyn" userId="f449c99b-b71f-413c-a4ba-ae31b8b2cee9" providerId="ADAL" clId="{72D46F0E-DFD5-404F-89DF-3C5749E609D2}" dt="2021-05-31T07:02:21.191" v="10" actId="26606"/>
          <ac:spMkLst>
            <pc:docMk/>
            <pc:sldMk cId="2431677292" sldId="263"/>
            <ac:spMk id="6" creationId="{DF65C142-66E0-4495-9E4B-C05A07C5A09D}"/>
          </ac:spMkLst>
        </pc:spChg>
        <pc:spChg chg="add del mod">
          <ac:chgData name="Nathan Laureyn" userId="f449c99b-b71f-413c-a4ba-ae31b8b2cee9" providerId="ADAL" clId="{72D46F0E-DFD5-404F-89DF-3C5749E609D2}" dt="2021-05-31T09:05:08.607" v="12"/>
          <ac:spMkLst>
            <pc:docMk/>
            <pc:sldMk cId="2431677292" sldId="263"/>
            <ac:spMk id="10" creationId="{7DE4605C-728F-401F-ABA3-577F086E85D5}"/>
          </ac:spMkLst>
        </pc:spChg>
        <pc:spChg chg="add del mod">
          <ac:chgData name="Nathan Laureyn" userId="f449c99b-b71f-413c-a4ba-ae31b8b2cee9" providerId="ADAL" clId="{72D46F0E-DFD5-404F-89DF-3C5749E609D2}" dt="2021-05-31T07:02:19.188" v="7" actId="26606"/>
          <ac:spMkLst>
            <pc:docMk/>
            <pc:sldMk cId="2431677292" sldId="263"/>
            <ac:spMk id="13" creationId="{BD4F529E-FB98-4FF7-BD75-CAA00E5DEDBA}"/>
          </ac:spMkLst>
        </pc:spChg>
        <pc:spChg chg="add del mod">
          <ac:chgData name="Nathan Laureyn" userId="f449c99b-b71f-413c-a4ba-ae31b8b2cee9" providerId="ADAL" clId="{72D46F0E-DFD5-404F-89DF-3C5749E609D2}" dt="2021-05-31T07:02:19.188" v="7" actId="26606"/>
          <ac:spMkLst>
            <pc:docMk/>
            <pc:sldMk cId="2431677292" sldId="263"/>
            <ac:spMk id="15" creationId="{78093624-54A2-4338-B033-B27B62783980}"/>
          </ac:spMkLst>
        </pc:spChg>
        <pc:spChg chg="add del mod">
          <ac:chgData name="Nathan Laureyn" userId="f449c99b-b71f-413c-a4ba-ae31b8b2cee9" providerId="ADAL" clId="{72D46F0E-DFD5-404F-89DF-3C5749E609D2}" dt="2021-05-31T07:02:21.186" v="9" actId="26606"/>
          <ac:spMkLst>
            <pc:docMk/>
            <pc:sldMk cId="2431677292" sldId="263"/>
            <ac:spMk id="17" creationId="{0C9FCAA2-35D0-46EC-9F7B-F2590A76809E}"/>
          </ac:spMkLst>
        </pc:spChg>
        <pc:spChg chg="add del mod">
          <ac:chgData name="Nathan Laureyn" userId="f449c99b-b71f-413c-a4ba-ae31b8b2cee9" providerId="ADAL" clId="{72D46F0E-DFD5-404F-89DF-3C5749E609D2}" dt="2021-05-31T07:02:21.186" v="9" actId="26606"/>
          <ac:spMkLst>
            <pc:docMk/>
            <pc:sldMk cId="2431677292" sldId="263"/>
            <ac:spMk id="18" creationId="{FD2C5DAF-68AA-4644-9273-48F8A4CB999C}"/>
          </ac:spMkLst>
        </pc:spChg>
        <pc:spChg chg="add del mod">
          <ac:chgData name="Nathan Laureyn" userId="f449c99b-b71f-413c-a4ba-ae31b8b2cee9" providerId="ADAL" clId="{72D46F0E-DFD5-404F-89DF-3C5749E609D2}" dt="2021-05-31T09:15:20.527" v="50" actId="26606"/>
          <ac:spMkLst>
            <pc:docMk/>
            <pc:sldMk cId="2431677292" sldId="263"/>
            <ac:spMk id="20" creationId="{47B62095-88CE-4482-ABA4-C3CC7976D8B8}"/>
          </ac:spMkLst>
        </pc:spChg>
        <pc:spChg chg="add del mod">
          <ac:chgData name="Nathan Laureyn" userId="f449c99b-b71f-413c-a4ba-ae31b8b2cee9" providerId="ADAL" clId="{72D46F0E-DFD5-404F-89DF-3C5749E609D2}" dt="2021-05-31T09:14:39.674" v="44"/>
          <ac:spMkLst>
            <pc:docMk/>
            <pc:sldMk cId="2431677292" sldId="263"/>
            <ac:spMk id="23" creationId="{48F5D8F5-805C-43C2-93D1-E9C2D73C0533}"/>
          </ac:spMkLst>
        </pc:spChg>
        <pc:spChg chg="add del mod">
          <ac:chgData name="Nathan Laureyn" userId="f449c99b-b71f-413c-a4ba-ae31b8b2cee9" providerId="ADAL" clId="{72D46F0E-DFD5-404F-89DF-3C5749E609D2}" dt="2021-05-31T09:15:20.527" v="50" actId="26606"/>
          <ac:spMkLst>
            <pc:docMk/>
            <pc:sldMk cId="2431677292" sldId="263"/>
            <ac:spMk id="27" creationId="{CB467737-EC8B-4F1A-9377-9035D6E741EF}"/>
          </ac:spMkLst>
        </pc:spChg>
        <pc:spChg chg="add mod">
          <ac:chgData name="Nathan Laureyn" userId="f449c99b-b71f-413c-a4ba-ae31b8b2cee9" providerId="ADAL" clId="{72D46F0E-DFD5-404F-89DF-3C5749E609D2}" dt="2021-05-31T09:21:54.878" v="109" actId="313"/>
          <ac:spMkLst>
            <pc:docMk/>
            <pc:sldMk cId="2431677292" sldId="263"/>
            <ac:spMk id="32" creationId="{B0EF4722-99AA-45CC-9152-E375FEDBD3AA}"/>
          </ac:spMkLst>
        </pc:spChg>
        <pc:spChg chg="add mod">
          <ac:chgData name="Nathan Laureyn" userId="f449c99b-b71f-413c-a4ba-ae31b8b2cee9" providerId="ADAL" clId="{72D46F0E-DFD5-404F-89DF-3C5749E609D2}" dt="2021-05-31T09:17:32.380" v="88" actId="20577"/>
          <ac:spMkLst>
            <pc:docMk/>
            <pc:sldMk cId="2431677292" sldId="263"/>
            <ac:spMk id="34" creationId="{A37CC7EC-EAC4-43CB-BA28-C153FB3198E2}"/>
          </ac:spMkLst>
        </pc:spChg>
        <pc:spChg chg="add del mod">
          <ac:chgData name="Nathan Laureyn" userId="f449c99b-b71f-413c-a4ba-ae31b8b2cee9" providerId="ADAL" clId="{72D46F0E-DFD5-404F-89DF-3C5749E609D2}" dt="2021-05-31T09:15:50.950" v="51" actId="931"/>
          <ac:spMkLst>
            <pc:docMk/>
            <pc:sldMk cId="2431677292" sldId="263"/>
            <ac:spMk id="36" creationId="{B27FC66B-6595-4567-ACB0-955B7F62AE53}"/>
          </ac:spMkLst>
        </pc:spChg>
        <pc:spChg chg="add mod">
          <ac:chgData name="Nathan Laureyn" userId="f449c99b-b71f-413c-a4ba-ae31b8b2cee9" providerId="ADAL" clId="{72D46F0E-DFD5-404F-89DF-3C5749E609D2}" dt="2021-05-31T09:17:35.427" v="91" actId="20577"/>
          <ac:spMkLst>
            <pc:docMk/>
            <pc:sldMk cId="2431677292" sldId="263"/>
            <ac:spMk id="38" creationId="{61FC16F9-408F-42D7-B36A-DA4AAB3669AB}"/>
          </ac:spMkLst>
        </pc:spChg>
        <pc:spChg chg="add mod">
          <ac:chgData name="Nathan Laureyn" userId="f449c99b-b71f-413c-a4ba-ae31b8b2cee9" providerId="ADAL" clId="{72D46F0E-DFD5-404F-89DF-3C5749E609D2}" dt="2021-05-31T09:15:20.527" v="50" actId="26606"/>
          <ac:spMkLst>
            <pc:docMk/>
            <pc:sldMk cId="2431677292" sldId="263"/>
            <ac:spMk id="40" creationId="{41638DD0-281A-4C14-B978-18A91F980BEE}"/>
          </ac:spMkLst>
        </pc:spChg>
        <pc:picChg chg="add del mod ord">
          <ac:chgData name="Nathan Laureyn" userId="f449c99b-b71f-413c-a4ba-ae31b8b2cee9" providerId="ADAL" clId="{72D46F0E-DFD5-404F-89DF-3C5749E609D2}" dt="2021-05-31T09:04:08.274" v="11" actId="478"/>
          <ac:picMkLst>
            <pc:docMk/>
            <pc:sldMk cId="2431677292" sldId="263"/>
            <ac:picMk id="8" creationId="{2CBE3FC0-73A3-432C-9068-911E4ABCC08B}"/>
          </ac:picMkLst>
        </pc:picChg>
        <pc:picChg chg="add del mod modCrop">
          <ac:chgData name="Nathan Laureyn" userId="f449c99b-b71f-413c-a4ba-ae31b8b2cee9" providerId="ADAL" clId="{72D46F0E-DFD5-404F-89DF-3C5749E609D2}" dt="2021-05-31T09:12:48.724" v="36" actId="478"/>
          <ac:picMkLst>
            <pc:docMk/>
            <pc:sldMk cId="2431677292" sldId="263"/>
            <ac:picMk id="12" creationId="{E9682100-8CF9-44C6-8DAF-8E850EA1259F}"/>
          </ac:picMkLst>
        </pc:picChg>
        <pc:picChg chg="add del mod modCrop">
          <ac:chgData name="Nathan Laureyn" userId="f449c99b-b71f-413c-a4ba-ae31b8b2cee9" providerId="ADAL" clId="{72D46F0E-DFD5-404F-89DF-3C5749E609D2}" dt="2021-05-31T09:12:47.193" v="35" actId="478"/>
          <ac:picMkLst>
            <pc:docMk/>
            <pc:sldMk cId="2431677292" sldId="263"/>
            <ac:picMk id="16" creationId="{18796D20-63F8-404E-9061-C4CAC78A8E70}"/>
          </ac:picMkLst>
        </pc:picChg>
        <pc:picChg chg="add mod ord modCrop">
          <ac:chgData name="Nathan Laureyn" userId="f449c99b-b71f-413c-a4ba-ae31b8b2cee9" providerId="ADAL" clId="{72D46F0E-DFD5-404F-89DF-3C5749E609D2}" dt="2021-05-31T09:15:20.527" v="50" actId="26606"/>
          <ac:picMkLst>
            <pc:docMk/>
            <pc:sldMk cId="2431677292" sldId="263"/>
            <ac:picMk id="21" creationId="{0315BBF8-5AEE-497F-997A-151CAC5ED330}"/>
          </ac:picMkLst>
        </pc:picChg>
        <pc:picChg chg="add del mod">
          <ac:chgData name="Nathan Laureyn" userId="f449c99b-b71f-413c-a4ba-ae31b8b2cee9" providerId="ADAL" clId="{72D46F0E-DFD5-404F-89DF-3C5749E609D2}" dt="2021-05-31T09:15:07.682" v="49" actId="478"/>
          <ac:picMkLst>
            <pc:docMk/>
            <pc:sldMk cId="2431677292" sldId="263"/>
            <ac:picMk id="25" creationId="{99E48FBE-F92D-40F6-9480-15891C7AAE5B}"/>
          </ac:picMkLst>
        </pc:picChg>
        <pc:picChg chg="add mod modCrop">
          <ac:chgData name="Nathan Laureyn" userId="f449c99b-b71f-413c-a4ba-ae31b8b2cee9" providerId="ADAL" clId="{72D46F0E-DFD5-404F-89DF-3C5749E609D2}" dt="2021-05-31T09:16:31.716" v="59" actId="1076"/>
          <ac:picMkLst>
            <pc:docMk/>
            <pc:sldMk cId="2431677292" sldId="263"/>
            <ac:picMk id="29" creationId="{0F0ADA55-B2EF-452E-9C90-3F25254EDFD2}"/>
          </ac:picMkLst>
        </pc:picChg>
      </pc:sldChg>
      <pc:sldChg chg="addSp delSp modSp new mod ord modTransition modClrScheme chgLayout">
        <pc:chgData name="Nathan Laureyn" userId="f449c99b-b71f-413c-a4ba-ae31b8b2cee9" providerId="ADAL" clId="{72D46F0E-DFD5-404F-89DF-3C5749E609D2}" dt="2021-05-31T12:09:41.990" v="330"/>
        <pc:sldMkLst>
          <pc:docMk/>
          <pc:sldMk cId="1819974184" sldId="264"/>
        </pc:sldMkLst>
        <pc:spChg chg="del mod ord">
          <ac:chgData name="Nathan Laureyn" userId="f449c99b-b71f-413c-a4ba-ae31b8b2cee9" providerId="ADAL" clId="{72D46F0E-DFD5-404F-89DF-3C5749E609D2}" dt="2021-05-31T09:20:26.186" v="99" actId="700"/>
          <ac:spMkLst>
            <pc:docMk/>
            <pc:sldMk cId="1819974184" sldId="264"/>
            <ac:spMk id="2" creationId="{3CE3B751-2518-4AA4-AE8E-19697BFF77F6}"/>
          </ac:spMkLst>
        </pc:spChg>
        <pc:spChg chg="del">
          <ac:chgData name="Nathan Laureyn" userId="f449c99b-b71f-413c-a4ba-ae31b8b2cee9" providerId="ADAL" clId="{72D46F0E-DFD5-404F-89DF-3C5749E609D2}" dt="2021-05-31T09:20:26.186" v="99" actId="700"/>
          <ac:spMkLst>
            <pc:docMk/>
            <pc:sldMk cId="1819974184" sldId="264"/>
            <ac:spMk id="3" creationId="{B482CE9A-96E4-496D-BE82-FD265FF652B4}"/>
          </ac:spMkLst>
        </pc:spChg>
        <pc:spChg chg="del">
          <ac:chgData name="Nathan Laureyn" userId="f449c99b-b71f-413c-a4ba-ae31b8b2cee9" providerId="ADAL" clId="{72D46F0E-DFD5-404F-89DF-3C5749E609D2}" dt="2021-05-31T09:19:55.863" v="95"/>
          <ac:spMkLst>
            <pc:docMk/>
            <pc:sldMk cId="1819974184" sldId="264"/>
            <ac:spMk id="4" creationId="{75400BD5-91C2-49D4-AC30-0F970F6E1F9E}"/>
          </ac:spMkLst>
        </pc:spChg>
        <pc:spChg chg="del">
          <ac:chgData name="Nathan Laureyn" userId="f449c99b-b71f-413c-a4ba-ae31b8b2cee9" providerId="ADAL" clId="{72D46F0E-DFD5-404F-89DF-3C5749E609D2}" dt="2021-05-31T09:20:26.186" v="99" actId="700"/>
          <ac:spMkLst>
            <pc:docMk/>
            <pc:sldMk cId="1819974184" sldId="264"/>
            <ac:spMk id="5" creationId="{E88F1D3D-A658-4360-A3B9-F23035A28F15}"/>
          </ac:spMkLst>
        </pc:spChg>
        <pc:spChg chg="del">
          <ac:chgData name="Nathan Laureyn" userId="f449c99b-b71f-413c-a4ba-ae31b8b2cee9" providerId="ADAL" clId="{72D46F0E-DFD5-404F-89DF-3C5749E609D2}" dt="2021-05-31T09:20:26.186" v="99" actId="700"/>
          <ac:spMkLst>
            <pc:docMk/>
            <pc:sldMk cId="1819974184" sldId="264"/>
            <ac:spMk id="6" creationId="{05A893B7-DA2E-4308-AB6A-3B180EE8525F}"/>
          </ac:spMkLst>
        </pc:spChg>
        <pc:spChg chg="mod ord">
          <ac:chgData name="Nathan Laureyn" userId="f449c99b-b71f-413c-a4ba-ae31b8b2cee9" providerId="ADAL" clId="{72D46F0E-DFD5-404F-89DF-3C5749E609D2}" dt="2021-05-31T09:26:29.870" v="131" actId="700"/>
          <ac:spMkLst>
            <pc:docMk/>
            <pc:sldMk cId="1819974184" sldId="264"/>
            <ac:spMk id="7" creationId="{24204ACC-9052-4695-BBBB-E1F1656552FF}"/>
          </ac:spMkLst>
        </pc:spChg>
        <pc:spChg chg="mod ord">
          <ac:chgData name="Nathan Laureyn" userId="f449c99b-b71f-413c-a4ba-ae31b8b2cee9" providerId="ADAL" clId="{72D46F0E-DFD5-404F-89DF-3C5749E609D2}" dt="2021-05-31T09:26:29.870" v="131" actId="700"/>
          <ac:spMkLst>
            <pc:docMk/>
            <pc:sldMk cId="1819974184" sldId="264"/>
            <ac:spMk id="8" creationId="{1F724A54-B76E-41D3-B2C8-71167164A923}"/>
          </ac:spMkLst>
        </pc:spChg>
        <pc:spChg chg="add del mod">
          <ac:chgData name="Nathan Laureyn" userId="f449c99b-b71f-413c-a4ba-ae31b8b2cee9" providerId="ADAL" clId="{72D46F0E-DFD5-404F-89DF-3C5749E609D2}" dt="2021-05-31T09:20:14.178" v="98"/>
          <ac:spMkLst>
            <pc:docMk/>
            <pc:sldMk cId="1819974184" sldId="264"/>
            <ac:spMk id="12" creationId="{2C64C07A-B847-444E-B179-A1145B709C57}"/>
          </ac:spMkLst>
        </pc:spChg>
        <pc:spChg chg="add mod ord">
          <ac:chgData name="Nathan Laureyn" userId="f449c99b-b71f-413c-a4ba-ae31b8b2cee9" providerId="ADAL" clId="{72D46F0E-DFD5-404F-89DF-3C5749E609D2}" dt="2021-05-31T09:26:29.870" v="131" actId="700"/>
          <ac:spMkLst>
            <pc:docMk/>
            <pc:sldMk cId="1819974184" sldId="264"/>
            <ac:spMk id="15" creationId="{40382496-7507-4B75-AB4F-5AFD0F8E9155}"/>
          </ac:spMkLst>
        </pc:spChg>
        <pc:spChg chg="add del mod ord">
          <ac:chgData name="Nathan Laureyn" userId="f449c99b-b71f-413c-a4ba-ae31b8b2cee9" providerId="ADAL" clId="{72D46F0E-DFD5-404F-89DF-3C5749E609D2}" dt="2021-05-31T09:26:54.048" v="133" actId="931"/>
          <ac:spMkLst>
            <pc:docMk/>
            <pc:sldMk cId="1819974184" sldId="264"/>
            <ac:spMk id="16" creationId="{8E5B5D55-4F88-4021-9978-682C660E9A23}"/>
          </ac:spMkLst>
        </pc:spChg>
        <pc:spChg chg="add mod">
          <ac:chgData name="Nathan Laureyn" userId="f449c99b-b71f-413c-a4ba-ae31b8b2cee9" providerId="ADAL" clId="{72D46F0E-DFD5-404F-89DF-3C5749E609D2}" dt="2021-05-31T09:28:44.395" v="200" actId="20577"/>
          <ac:spMkLst>
            <pc:docMk/>
            <pc:sldMk cId="1819974184" sldId="264"/>
            <ac:spMk id="18" creationId="{05C723B6-8BE8-4637-BD2B-8D4916A9475E}"/>
          </ac:spMkLst>
        </pc:spChg>
        <pc:picChg chg="add del mod">
          <ac:chgData name="Nathan Laureyn" userId="f449c99b-b71f-413c-a4ba-ae31b8b2cee9" providerId="ADAL" clId="{72D46F0E-DFD5-404F-89DF-3C5749E609D2}" dt="2021-05-31T09:20:10.371" v="97" actId="478"/>
          <ac:picMkLst>
            <pc:docMk/>
            <pc:sldMk cId="1819974184" sldId="264"/>
            <ac:picMk id="10" creationId="{212BED32-8C7C-44A8-8160-9171F33F834E}"/>
          </ac:picMkLst>
        </pc:picChg>
        <pc:picChg chg="add del mod ord">
          <ac:chgData name="Nathan Laureyn" userId="f449c99b-b71f-413c-a4ba-ae31b8b2cee9" providerId="ADAL" clId="{72D46F0E-DFD5-404F-89DF-3C5749E609D2}" dt="2021-05-31T09:26:35.353" v="132" actId="478"/>
          <ac:picMkLst>
            <pc:docMk/>
            <pc:sldMk cId="1819974184" sldId="264"/>
            <ac:picMk id="14" creationId="{D7DEB106-1041-4125-8DC9-4C71CD3C0ED1}"/>
          </ac:picMkLst>
        </pc:picChg>
        <pc:picChg chg="add mod">
          <ac:chgData name="Nathan Laureyn" userId="f449c99b-b71f-413c-a4ba-ae31b8b2cee9" providerId="ADAL" clId="{72D46F0E-DFD5-404F-89DF-3C5749E609D2}" dt="2021-05-31T09:26:54.048" v="133" actId="931"/>
          <ac:picMkLst>
            <pc:docMk/>
            <pc:sldMk cId="1819974184" sldId="264"/>
            <ac:picMk id="20" creationId="{196882DF-4D58-4F69-BCEE-79D89258C8ED}"/>
          </ac:picMkLst>
        </pc:picChg>
      </pc:sldChg>
      <pc:sldChg chg="addSp delSp modSp new mod ord modTransition modClrScheme chgLayout">
        <pc:chgData name="Nathan Laureyn" userId="f449c99b-b71f-413c-a4ba-ae31b8b2cee9" providerId="ADAL" clId="{72D46F0E-DFD5-404F-89DF-3C5749E609D2}" dt="2021-05-31T12:09:41.990" v="330"/>
        <pc:sldMkLst>
          <pc:docMk/>
          <pc:sldMk cId="844797233" sldId="265"/>
        </pc:sldMkLst>
        <pc:spChg chg="mod ord">
          <ac:chgData name="Nathan Laureyn" userId="f449c99b-b71f-413c-a4ba-ae31b8b2cee9" providerId="ADAL" clId="{72D46F0E-DFD5-404F-89DF-3C5749E609D2}" dt="2021-05-31T10:18:43.406" v="283" actId="700"/>
          <ac:spMkLst>
            <pc:docMk/>
            <pc:sldMk cId="844797233" sldId="265"/>
            <ac:spMk id="2" creationId="{6F1E79E3-9F9F-476A-98B5-E660EEC03F90}"/>
          </ac:spMkLst>
        </pc:spChg>
        <pc:spChg chg="mod ord">
          <ac:chgData name="Nathan Laureyn" userId="f449c99b-b71f-413c-a4ba-ae31b8b2cee9" providerId="ADAL" clId="{72D46F0E-DFD5-404F-89DF-3C5749E609D2}" dt="2021-05-31T10:18:43.406" v="283" actId="700"/>
          <ac:spMkLst>
            <pc:docMk/>
            <pc:sldMk cId="844797233" sldId="265"/>
            <ac:spMk id="3" creationId="{CECEA92C-CC0E-45B3-B8C4-2F612000FC88}"/>
          </ac:spMkLst>
        </pc:spChg>
        <pc:spChg chg="del mod ord">
          <ac:chgData name="Nathan Laureyn" userId="f449c99b-b71f-413c-a4ba-ae31b8b2cee9" providerId="ADAL" clId="{72D46F0E-DFD5-404F-89DF-3C5749E609D2}" dt="2021-05-31T10:18:43.406" v="283" actId="700"/>
          <ac:spMkLst>
            <pc:docMk/>
            <pc:sldMk cId="844797233" sldId="265"/>
            <ac:spMk id="4" creationId="{3576403B-027B-458E-96B8-28B393E509E3}"/>
          </ac:spMkLst>
        </pc:spChg>
        <pc:spChg chg="add mod ord">
          <ac:chgData name="Nathan Laureyn" userId="f449c99b-b71f-413c-a4ba-ae31b8b2cee9" providerId="ADAL" clId="{72D46F0E-DFD5-404F-89DF-3C5749E609D2}" dt="2021-05-31T10:36:43.061" v="311" actId="20577"/>
          <ac:spMkLst>
            <pc:docMk/>
            <pc:sldMk cId="844797233" sldId="265"/>
            <ac:spMk id="11" creationId="{AF1007E8-D166-4F73-AA57-DB54BD326244}"/>
          </ac:spMkLst>
        </pc:spChg>
        <pc:spChg chg="add mod ord">
          <ac:chgData name="Nathan Laureyn" userId="f449c99b-b71f-413c-a4ba-ae31b8b2cee9" providerId="ADAL" clId="{72D46F0E-DFD5-404F-89DF-3C5749E609D2}" dt="2021-05-31T10:18:43.406" v="283" actId="700"/>
          <ac:spMkLst>
            <pc:docMk/>
            <pc:sldMk cId="844797233" sldId="265"/>
            <ac:spMk id="12" creationId="{ABBA13C0-73D1-4B00-B198-5244C1A0C8F1}"/>
          </ac:spMkLst>
        </pc:spChg>
        <pc:picChg chg="add mod modCrop">
          <ac:chgData name="Nathan Laureyn" userId="f449c99b-b71f-413c-a4ba-ae31b8b2cee9" providerId="ADAL" clId="{72D46F0E-DFD5-404F-89DF-3C5749E609D2}" dt="2021-05-31T10:36:25.155" v="309" actId="1076"/>
          <ac:picMkLst>
            <pc:docMk/>
            <pc:sldMk cId="844797233" sldId="265"/>
            <ac:picMk id="6" creationId="{FD9DE4DE-4BDC-4399-B6BF-F88C01E95338}"/>
          </ac:picMkLst>
        </pc:picChg>
        <pc:picChg chg="add mod modCrop">
          <ac:chgData name="Nathan Laureyn" userId="f449c99b-b71f-413c-a4ba-ae31b8b2cee9" providerId="ADAL" clId="{72D46F0E-DFD5-404F-89DF-3C5749E609D2}" dt="2021-05-31T10:36:25.155" v="309" actId="1076"/>
          <ac:picMkLst>
            <pc:docMk/>
            <pc:sldMk cId="844797233" sldId="265"/>
            <ac:picMk id="8" creationId="{F7899405-D58B-450A-9A30-1CB578ED36CA}"/>
          </ac:picMkLst>
        </pc:picChg>
        <pc:picChg chg="add mod modCrop">
          <ac:chgData name="Nathan Laureyn" userId="f449c99b-b71f-413c-a4ba-ae31b8b2cee9" providerId="ADAL" clId="{72D46F0E-DFD5-404F-89DF-3C5749E609D2}" dt="2021-05-31T10:36:25.155" v="309" actId="1076"/>
          <ac:picMkLst>
            <pc:docMk/>
            <pc:sldMk cId="844797233" sldId="265"/>
            <ac:picMk id="10" creationId="{A58376C8-2A97-4A28-B10D-72980D777561}"/>
          </ac:picMkLst>
        </pc:picChg>
      </pc:sldChg>
      <pc:sldChg chg="new del">
        <pc:chgData name="Nathan Laureyn" userId="f449c99b-b71f-413c-a4ba-ae31b8b2cee9" providerId="ADAL" clId="{72D46F0E-DFD5-404F-89DF-3C5749E609D2}" dt="2021-05-31T10:18:36.441" v="282" actId="680"/>
        <pc:sldMkLst>
          <pc:docMk/>
          <pc:sldMk cId="1449541251" sldId="266"/>
        </pc:sldMkLst>
      </pc:sldChg>
      <pc:sldMasterChg chg="modTransition modSldLayout">
        <pc:chgData name="Nathan Laureyn" userId="f449c99b-b71f-413c-a4ba-ae31b8b2cee9" providerId="ADAL" clId="{72D46F0E-DFD5-404F-89DF-3C5749E609D2}" dt="2021-05-31T12:09:41.990" v="330"/>
        <pc:sldMasterMkLst>
          <pc:docMk/>
          <pc:sldMasterMk cId="0" sldId="2147483648"/>
        </pc:sldMasterMkLst>
        <pc:sldLayoutChg chg="modTransition">
          <pc:chgData name="Nathan Laureyn" userId="f449c99b-b71f-413c-a4ba-ae31b8b2cee9" providerId="ADAL" clId="{72D46F0E-DFD5-404F-89DF-3C5749E609D2}" dt="2021-05-31T12:09:41.990" v="330"/>
          <pc:sldLayoutMkLst>
            <pc:docMk/>
            <pc:sldMasterMk cId="0" sldId="2147483648"/>
            <pc:sldLayoutMk cId="0" sldId="2147483650"/>
          </pc:sldLayoutMkLst>
        </pc:sldLayoutChg>
        <pc:sldLayoutChg chg="modTransition">
          <pc:chgData name="Nathan Laureyn" userId="f449c99b-b71f-413c-a4ba-ae31b8b2cee9" providerId="ADAL" clId="{72D46F0E-DFD5-404F-89DF-3C5749E609D2}" dt="2021-05-31T12:09:41.990" v="330"/>
          <pc:sldLayoutMkLst>
            <pc:docMk/>
            <pc:sldMasterMk cId="0" sldId="2147483648"/>
            <pc:sldLayoutMk cId="0" sldId="2147483653"/>
          </pc:sldLayoutMkLst>
        </pc:sldLayoutChg>
        <pc:sldLayoutChg chg="modTransition">
          <pc:chgData name="Nathan Laureyn" userId="f449c99b-b71f-413c-a4ba-ae31b8b2cee9" providerId="ADAL" clId="{72D46F0E-DFD5-404F-89DF-3C5749E609D2}" dt="2021-05-31T12:09:41.990" v="330"/>
          <pc:sldLayoutMkLst>
            <pc:docMk/>
            <pc:sldMasterMk cId="0" sldId="2147483648"/>
            <pc:sldLayoutMk cId="0" sldId="2147483661"/>
          </pc:sldLayoutMkLst>
        </pc:sldLayoutChg>
        <pc:sldLayoutChg chg="modTransition">
          <pc:chgData name="Nathan Laureyn" userId="f449c99b-b71f-413c-a4ba-ae31b8b2cee9" providerId="ADAL" clId="{72D46F0E-DFD5-404F-89DF-3C5749E609D2}" dt="2021-05-31T12:09:41.990" v="330"/>
          <pc:sldLayoutMkLst>
            <pc:docMk/>
            <pc:sldMasterMk cId="0" sldId="2147483648"/>
            <pc:sldLayoutMk cId="0" sldId="2147483678"/>
          </pc:sldLayoutMkLst>
        </pc:sldLayoutChg>
        <pc:sldLayoutChg chg="modTransition">
          <pc:chgData name="Nathan Laureyn" userId="f449c99b-b71f-413c-a4ba-ae31b8b2cee9" providerId="ADAL" clId="{72D46F0E-DFD5-404F-89DF-3C5749E609D2}" dt="2021-05-31T12:09:41.990" v="330"/>
          <pc:sldLayoutMkLst>
            <pc:docMk/>
            <pc:sldMasterMk cId="0" sldId="2147483648"/>
            <pc:sldLayoutMk cId="0" sldId="2147483679"/>
          </pc:sldLayoutMkLst>
        </pc:sldLayoutChg>
        <pc:sldLayoutChg chg="modTransition">
          <pc:chgData name="Nathan Laureyn" userId="f449c99b-b71f-413c-a4ba-ae31b8b2cee9" providerId="ADAL" clId="{72D46F0E-DFD5-404F-89DF-3C5749E609D2}" dt="2021-05-31T12:09:41.990" v="330"/>
          <pc:sldLayoutMkLst>
            <pc:docMk/>
            <pc:sldMasterMk cId="0" sldId="2147483648"/>
            <pc:sldLayoutMk cId="0" sldId="2147483687"/>
          </pc:sldLayoutMkLst>
        </pc:sldLayoutChg>
        <pc:sldLayoutChg chg="modTransition">
          <pc:chgData name="Nathan Laureyn" userId="f449c99b-b71f-413c-a4ba-ae31b8b2cee9" providerId="ADAL" clId="{72D46F0E-DFD5-404F-89DF-3C5749E609D2}" dt="2021-05-31T12:09:41.990" v="330"/>
          <pc:sldLayoutMkLst>
            <pc:docMk/>
            <pc:sldMasterMk cId="0" sldId="2147483648"/>
            <pc:sldLayoutMk cId="0" sldId="2147483688"/>
          </pc:sldLayoutMkLst>
        </pc:sldLayoutChg>
      </pc:sldMasterChg>
    </pc:docChg>
  </pc:docChgLst>
  <pc:docChgLst>
    <pc:chgData name="Nathan Laureyn" userId="f449c99b-b71f-413c-a4ba-ae31b8b2cee9" providerId="ADAL" clId="{8383BE51-9BF3-4326-A4F9-8269DCC308C3}"/>
    <pc:docChg chg="undo custSel mod addSld modSld">
      <pc:chgData name="Nathan Laureyn" userId="f449c99b-b71f-413c-a4ba-ae31b8b2cee9" providerId="ADAL" clId="{8383BE51-9BF3-4326-A4F9-8269DCC308C3}" dt="2021-05-30T20:32:10.112" v="648" actId="20577"/>
      <pc:docMkLst>
        <pc:docMk/>
      </pc:docMkLst>
      <pc:sldChg chg="modSp mod setBg">
        <pc:chgData name="Nathan Laureyn" userId="f449c99b-b71f-413c-a4ba-ae31b8b2cee9" providerId="ADAL" clId="{8383BE51-9BF3-4326-A4F9-8269DCC308C3}" dt="2021-05-30T20:29:50.725" v="636" actId="313"/>
        <pc:sldMkLst>
          <pc:docMk/>
          <pc:sldMk cId="0" sldId="256"/>
        </pc:sldMkLst>
        <pc:spChg chg="mod">
          <ac:chgData name="Nathan Laureyn" userId="f449c99b-b71f-413c-a4ba-ae31b8b2cee9" providerId="ADAL" clId="{8383BE51-9BF3-4326-A4F9-8269DCC308C3}" dt="2021-05-30T20:29:50.725" v="636" actId="313"/>
          <ac:spMkLst>
            <pc:docMk/>
            <pc:sldMk cId="0" sldId="256"/>
            <ac:spMk id="2" creationId="{00000000-0000-0000-0000-000000000000}"/>
          </ac:spMkLst>
        </pc:spChg>
        <pc:spChg chg="mod">
          <ac:chgData name="Nathan Laureyn" userId="f449c99b-b71f-413c-a4ba-ae31b8b2cee9" providerId="ADAL" clId="{8383BE51-9BF3-4326-A4F9-8269DCC308C3}" dt="2021-05-30T14:17:45.177" v="147" actId="20577"/>
          <ac:spMkLst>
            <pc:docMk/>
            <pc:sldMk cId="0" sldId="256"/>
            <ac:spMk id="3" creationId="{00000000-0000-0000-0000-000000000000}"/>
          </ac:spMkLst>
        </pc:spChg>
      </pc:sldChg>
      <pc:sldChg chg="addSp delSp modSp mod modClrScheme chgLayout">
        <pc:chgData name="Nathan Laureyn" userId="f449c99b-b71f-413c-a4ba-ae31b8b2cee9" providerId="ADAL" clId="{8383BE51-9BF3-4326-A4F9-8269DCC308C3}" dt="2021-05-30T20:31:15.248" v="637" actId="313"/>
        <pc:sldMkLst>
          <pc:docMk/>
          <pc:sldMk cId="0" sldId="257"/>
        </pc:sldMkLst>
        <pc:spChg chg="del mod ord">
          <ac:chgData name="Nathan Laureyn" userId="f449c99b-b71f-413c-a4ba-ae31b8b2cee9" providerId="ADAL" clId="{8383BE51-9BF3-4326-A4F9-8269DCC308C3}" dt="2021-05-30T14:36:53.445" v="205" actId="700"/>
          <ac:spMkLst>
            <pc:docMk/>
            <pc:sldMk cId="0" sldId="257"/>
            <ac:spMk id="2" creationId="{00000000-0000-0000-0000-000000000000}"/>
          </ac:spMkLst>
        </pc:spChg>
        <pc:spChg chg="del mod ord">
          <ac:chgData name="Nathan Laureyn" userId="f449c99b-b71f-413c-a4ba-ae31b8b2cee9" providerId="ADAL" clId="{8383BE51-9BF3-4326-A4F9-8269DCC308C3}" dt="2021-05-30T14:36:53.445" v="205" actId="700"/>
          <ac:spMkLst>
            <pc:docMk/>
            <pc:sldMk cId="0" sldId="257"/>
            <ac:spMk id="3" creationId="{00000000-0000-0000-0000-000000000000}"/>
          </ac:spMkLst>
        </pc:spChg>
        <pc:spChg chg="mod ord">
          <ac:chgData name="Nathan Laureyn" userId="f449c99b-b71f-413c-a4ba-ae31b8b2cee9" providerId="ADAL" clId="{8383BE51-9BF3-4326-A4F9-8269DCC308C3}" dt="2021-05-30T14:38:35.059" v="210" actId="26606"/>
          <ac:spMkLst>
            <pc:docMk/>
            <pc:sldMk cId="0" sldId="257"/>
            <ac:spMk id="4" creationId="{00000000-0000-0000-0000-000000000000}"/>
          </ac:spMkLst>
        </pc:spChg>
        <pc:spChg chg="del mod ord">
          <ac:chgData name="Nathan Laureyn" userId="f449c99b-b71f-413c-a4ba-ae31b8b2cee9" providerId="ADAL" clId="{8383BE51-9BF3-4326-A4F9-8269DCC308C3}" dt="2021-05-30T14:37:00.985" v="206" actId="26606"/>
          <ac:spMkLst>
            <pc:docMk/>
            <pc:sldMk cId="0" sldId="257"/>
            <ac:spMk id="5" creationId="{00000000-0000-0000-0000-000000000000}"/>
          </ac:spMkLst>
        </pc:spChg>
        <pc:spChg chg="add del mod ord">
          <ac:chgData name="Nathan Laureyn" userId="f449c99b-b71f-413c-a4ba-ae31b8b2cee9" providerId="ADAL" clId="{8383BE51-9BF3-4326-A4F9-8269DCC308C3}" dt="2021-05-30T14:37:00.985" v="206" actId="26606"/>
          <ac:spMkLst>
            <pc:docMk/>
            <pc:sldMk cId="0" sldId="257"/>
            <ac:spMk id="6" creationId="{0041DA59-B5AA-4166-BA98-724BFA067768}"/>
          </ac:spMkLst>
        </pc:spChg>
        <pc:spChg chg="add del mod ord">
          <ac:chgData name="Nathan Laureyn" userId="f449c99b-b71f-413c-a4ba-ae31b8b2cee9" providerId="ADAL" clId="{8383BE51-9BF3-4326-A4F9-8269DCC308C3}" dt="2021-05-30T14:37:00.985" v="206" actId="26606"/>
          <ac:spMkLst>
            <pc:docMk/>
            <pc:sldMk cId="0" sldId="257"/>
            <ac:spMk id="7" creationId="{9D3A9A61-7742-4F0F-8533-B1860048B2F9}"/>
          </ac:spMkLst>
        </pc:spChg>
        <pc:spChg chg="add del mod ord">
          <ac:chgData name="Nathan Laureyn" userId="f449c99b-b71f-413c-a4ba-ae31b8b2cee9" providerId="ADAL" clId="{8383BE51-9BF3-4326-A4F9-8269DCC308C3}" dt="2021-05-30T14:37:00.985" v="206" actId="26606"/>
          <ac:spMkLst>
            <pc:docMk/>
            <pc:sldMk cId="0" sldId="257"/>
            <ac:spMk id="8" creationId="{42D9AEA8-0EC3-4E9C-BCE8-711C3268FF74}"/>
          </ac:spMkLst>
        </pc:spChg>
        <pc:spChg chg="add del mod">
          <ac:chgData name="Nathan Laureyn" userId="f449c99b-b71f-413c-a4ba-ae31b8b2cee9" providerId="ADAL" clId="{8383BE51-9BF3-4326-A4F9-8269DCC308C3}" dt="2021-05-30T14:38:35.059" v="210" actId="26606"/>
          <ac:spMkLst>
            <pc:docMk/>
            <pc:sldMk cId="0" sldId="257"/>
            <ac:spMk id="13" creationId="{2FA32891-C740-4892-8556-4CA7DFBA2F16}"/>
          </ac:spMkLst>
        </pc:spChg>
        <pc:spChg chg="add del mod">
          <ac:chgData name="Nathan Laureyn" userId="f449c99b-b71f-413c-a4ba-ae31b8b2cee9" providerId="ADAL" clId="{8383BE51-9BF3-4326-A4F9-8269DCC308C3}" dt="2021-05-30T14:38:35.059" v="210" actId="26606"/>
          <ac:spMkLst>
            <pc:docMk/>
            <pc:sldMk cId="0" sldId="257"/>
            <ac:spMk id="15" creationId="{1E6A5E00-1B4B-4AD6-9345-FCA14752AF73}"/>
          </ac:spMkLst>
        </pc:spChg>
        <pc:spChg chg="add del mod">
          <ac:chgData name="Nathan Laureyn" userId="f449c99b-b71f-413c-a4ba-ae31b8b2cee9" providerId="ADAL" clId="{8383BE51-9BF3-4326-A4F9-8269DCC308C3}" dt="2021-05-30T14:38:35.059" v="210" actId="26606"/>
          <ac:spMkLst>
            <pc:docMk/>
            <pc:sldMk cId="0" sldId="257"/>
            <ac:spMk id="17" creationId="{500B2444-937E-4333-9838-6D0D0331E79A}"/>
          </ac:spMkLst>
        </pc:spChg>
        <pc:spChg chg="add del mod">
          <ac:chgData name="Nathan Laureyn" userId="f449c99b-b71f-413c-a4ba-ae31b8b2cee9" providerId="ADAL" clId="{8383BE51-9BF3-4326-A4F9-8269DCC308C3}" dt="2021-05-30T14:38:35.059" v="210" actId="26606"/>
          <ac:spMkLst>
            <pc:docMk/>
            <pc:sldMk cId="0" sldId="257"/>
            <ac:spMk id="19" creationId="{1E7DBF8C-3C6F-4C0E-82D7-3476972990D4}"/>
          </ac:spMkLst>
        </pc:spChg>
        <pc:spChg chg="add del mod">
          <ac:chgData name="Nathan Laureyn" userId="f449c99b-b71f-413c-a4ba-ae31b8b2cee9" providerId="ADAL" clId="{8383BE51-9BF3-4326-A4F9-8269DCC308C3}" dt="2021-05-30T14:38:26.965" v="207"/>
          <ac:spMkLst>
            <pc:docMk/>
            <pc:sldMk cId="0" sldId="257"/>
            <ac:spMk id="21" creationId="{B416B213-D7C7-48EA-9831-CDC9B98AB5DC}"/>
          </ac:spMkLst>
        </pc:spChg>
        <pc:spChg chg="add del mod">
          <ac:chgData name="Nathan Laureyn" userId="f449c99b-b71f-413c-a4ba-ae31b8b2cee9" providerId="ADAL" clId="{8383BE51-9BF3-4326-A4F9-8269DCC308C3}" dt="2021-05-30T14:38:35.059" v="210" actId="26606"/>
          <ac:spMkLst>
            <pc:docMk/>
            <pc:sldMk cId="0" sldId="257"/>
            <ac:spMk id="23" creationId="{73F69F0E-AE83-4762-B916-0CFEF5FD1D82}"/>
          </ac:spMkLst>
        </pc:spChg>
        <pc:spChg chg="add del">
          <ac:chgData name="Nathan Laureyn" userId="f449c99b-b71f-413c-a4ba-ae31b8b2cee9" providerId="ADAL" clId="{8383BE51-9BF3-4326-A4F9-8269DCC308C3}" dt="2021-05-30T14:38:35.049" v="209" actId="26606"/>
          <ac:spMkLst>
            <pc:docMk/>
            <pc:sldMk cId="0" sldId="257"/>
            <ac:spMk id="28" creationId="{E4ABE44D-DD9F-4254-B0C7-EBC81A84BC61}"/>
          </ac:spMkLst>
        </pc:spChg>
        <pc:spChg chg="add del">
          <ac:chgData name="Nathan Laureyn" userId="f449c99b-b71f-413c-a4ba-ae31b8b2cee9" providerId="ADAL" clId="{8383BE51-9BF3-4326-A4F9-8269DCC308C3}" dt="2021-05-30T14:38:35.049" v="209" actId="26606"/>
          <ac:spMkLst>
            <pc:docMk/>
            <pc:sldMk cId="0" sldId="257"/>
            <ac:spMk id="30" creationId="{99690909-91FF-4DB7-8F6E-E77CBC7B292E}"/>
          </ac:spMkLst>
        </pc:spChg>
        <pc:spChg chg="add del">
          <ac:chgData name="Nathan Laureyn" userId="f449c99b-b71f-413c-a4ba-ae31b8b2cee9" providerId="ADAL" clId="{8383BE51-9BF3-4326-A4F9-8269DCC308C3}" dt="2021-05-30T14:38:35.049" v="209" actId="26606"/>
          <ac:spMkLst>
            <pc:docMk/>
            <pc:sldMk cId="0" sldId="257"/>
            <ac:spMk id="32" creationId="{573F913C-A18D-4CAA-8082-77463A0F1951}"/>
          </ac:spMkLst>
        </pc:spChg>
        <pc:spChg chg="add del">
          <ac:chgData name="Nathan Laureyn" userId="f449c99b-b71f-413c-a4ba-ae31b8b2cee9" providerId="ADAL" clId="{8383BE51-9BF3-4326-A4F9-8269DCC308C3}" dt="2021-05-30T14:38:35.049" v="209" actId="26606"/>
          <ac:spMkLst>
            <pc:docMk/>
            <pc:sldMk cId="0" sldId="257"/>
            <ac:spMk id="34" creationId="{1F26A4E5-0A44-4AF0-A85B-A3B601CDE37C}"/>
          </ac:spMkLst>
        </pc:spChg>
        <pc:spChg chg="add del">
          <ac:chgData name="Nathan Laureyn" userId="f449c99b-b71f-413c-a4ba-ae31b8b2cee9" providerId="ADAL" clId="{8383BE51-9BF3-4326-A4F9-8269DCC308C3}" dt="2021-05-30T14:38:35.049" v="209" actId="26606"/>
          <ac:spMkLst>
            <pc:docMk/>
            <pc:sldMk cId="0" sldId="257"/>
            <ac:spMk id="36" creationId="{FF69C729-88DD-42F6-A1CA-C6609E1019FB}"/>
          </ac:spMkLst>
        </pc:spChg>
        <pc:spChg chg="add mod">
          <ac:chgData name="Nathan Laureyn" userId="f449c99b-b71f-413c-a4ba-ae31b8b2cee9" providerId="ADAL" clId="{8383BE51-9BF3-4326-A4F9-8269DCC308C3}" dt="2021-05-30T20:31:15.248" v="637" actId="313"/>
          <ac:spMkLst>
            <pc:docMk/>
            <pc:sldMk cId="0" sldId="257"/>
            <ac:spMk id="38" creationId="{CA9F15D0-FB2C-47A4-BF60-30FAC1E8E976}"/>
          </ac:spMkLst>
        </pc:spChg>
        <pc:spChg chg="add mod">
          <ac:chgData name="Nathan Laureyn" userId="f449c99b-b71f-413c-a4ba-ae31b8b2cee9" providerId="ADAL" clId="{8383BE51-9BF3-4326-A4F9-8269DCC308C3}" dt="2021-05-30T17:37:47.220" v="350" actId="20577"/>
          <ac:spMkLst>
            <pc:docMk/>
            <pc:sldMk cId="0" sldId="257"/>
            <ac:spMk id="39" creationId="{16EB6263-040B-4AEE-B493-9483E49BFA63}"/>
          </ac:spMkLst>
        </pc:spChg>
        <pc:spChg chg="add mod">
          <ac:chgData name="Nathan Laureyn" userId="f449c99b-b71f-413c-a4ba-ae31b8b2cee9" providerId="ADAL" clId="{8383BE51-9BF3-4326-A4F9-8269DCC308C3}" dt="2021-05-30T14:38:35.059" v="210" actId="26606"/>
          <ac:spMkLst>
            <pc:docMk/>
            <pc:sldMk cId="0" sldId="257"/>
            <ac:spMk id="40" creationId="{3B85C4D4-FD2F-4E4F-8B9A-8BAE0DC83AF3}"/>
          </ac:spMkLst>
        </pc:spChg>
        <pc:graphicFrameChg chg="add del modGraphic">
          <ac:chgData name="Nathan Laureyn" userId="f449c99b-b71f-413c-a4ba-ae31b8b2cee9" providerId="ADAL" clId="{8383BE51-9BF3-4326-A4F9-8269DCC308C3}" dt="2021-05-30T16:20:56.196" v="279" actId="478"/>
          <ac:graphicFrameMkLst>
            <pc:docMk/>
            <pc:sldMk cId="0" sldId="257"/>
            <ac:graphicFrameMk id="11" creationId="{F67C5134-2910-4195-9BBF-90CA304D75C2}"/>
          </ac:graphicFrameMkLst>
        </pc:graphicFrameChg>
        <pc:graphicFrameChg chg="add del mod modGraphic">
          <ac:chgData name="Nathan Laureyn" userId="f449c99b-b71f-413c-a4ba-ae31b8b2cee9" providerId="ADAL" clId="{8383BE51-9BF3-4326-A4F9-8269DCC308C3}" dt="2021-05-30T17:34:39.759" v="335" actId="478"/>
          <ac:graphicFrameMkLst>
            <pc:docMk/>
            <pc:sldMk cId="0" sldId="257"/>
            <ac:graphicFrameMk id="12" creationId="{AD1F4C62-6D42-4AD2-A7FB-DA0F19A84174}"/>
          </ac:graphicFrameMkLst>
        </pc:graphicFrameChg>
        <pc:picChg chg="add mod">
          <ac:chgData name="Nathan Laureyn" userId="f449c99b-b71f-413c-a4ba-ae31b8b2cee9" providerId="ADAL" clId="{8383BE51-9BF3-4326-A4F9-8269DCC308C3}" dt="2021-05-30T14:38:35.059" v="210" actId="26606"/>
          <ac:picMkLst>
            <pc:docMk/>
            <pc:sldMk cId="0" sldId="257"/>
            <ac:picMk id="10" creationId="{4CF35019-6188-4132-A267-52BD809F784A}"/>
          </ac:picMkLst>
        </pc:picChg>
      </pc:sldChg>
      <pc:sldChg chg="addSp delSp modSp new mod modClrScheme chgLayout">
        <pc:chgData name="Nathan Laureyn" userId="f449c99b-b71f-413c-a4ba-ae31b8b2cee9" providerId="ADAL" clId="{8383BE51-9BF3-4326-A4F9-8269DCC308C3}" dt="2021-05-30T19:58:23.653" v="635" actId="1076"/>
        <pc:sldMkLst>
          <pc:docMk/>
          <pc:sldMk cId="1131205129" sldId="258"/>
        </pc:sldMkLst>
        <pc:spChg chg="add del">
          <ac:chgData name="Nathan Laureyn" userId="f449c99b-b71f-413c-a4ba-ae31b8b2cee9" providerId="ADAL" clId="{8383BE51-9BF3-4326-A4F9-8269DCC308C3}" dt="2021-05-30T16:13:16.615" v="236"/>
          <ac:spMkLst>
            <pc:docMk/>
            <pc:sldMk cId="1131205129" sldId="258"/>
            <ac:spMk id="2" creationId="{AED81F50-F898-4C34-8E21-7D1E079D0CCB}"/>
          </ac:spMkLst>
        </pc:spChg>
        <pc:spChg chg="mod">
          <ac:chgData name="Nathan Laureyn" userId="f449c99b-b71f-413c-a4ba-ae31b8b2cee9" providerId="ADAL" clId="{8383BE51-9BF3-4326-A4F9-8269DCC308C3}" dt="2021-05-30T16:31:13.031" v="307" actId="26606"/>
          <ac:spMkLst>
            <pc:docMk/>
            <pc:sldMk cId="1131205129" sldId="258"/>
            <ac:spMk id="3" creationId="{B0CD0A17-0572-4D67-8843-0AC36268CEB4}"/>
          </ac:spMkLst>
        </pc:spChg>
        <pc:spChg chg="mod">
          <ac:chgData name="Nathan Laureyn" userId="f449c99b-b71f-413c-a4ba-ae31b8b2cee9" providerId="ADAL" clId="{8383BE51-9BF3-4326-A4F9-8269DCC308C3}" dt="2021-05-30T16:31:13.031" v="307" actId="26606"/>
          <ac:spMkLst>
            <pc:docMk/>
            <pc:sldMk cId="1131205129" sldId="258"/>
            <ac:spMk id="4" creationId="{E3AD1282-EA75-4F96-A0A9-8270F91AD4A3}"/>
          </ac:spMkLst>
        </pc:spChg>
        <pc:spChg chg="del">
          <ac:chgData name="Nathan Laureyn" userId="f449c99b-b71f-413c-a4ba-ae31b8b2cee9" providerId="ADAL" clId="{8383BE51-9BF3-4326-A4F9-8269DCC308C3}" dt="2021-05-30T16:16:28.952" v="275" actId="26606"/>
          <ac:spMkLst>
            <pc:docMk/>
            <pc:sldMk cId="1131205129" sldId="258"/>
            <ac:spMk id="5" creationId="{E75F848E-DAF1-47EE-A869-C23B2A3793E4}"/>
          </ac:spMkLst>
        </pc:spChg>
        <pc:spChg chg="add mod ord">
          <ac:chgData name="Nathan Laureyn" userId="f449c99b-b71f-413c-a4ba-ae31b8b2cee9" providerId="ADAL" clId="{8383BE51-9BF3-4326-A4F9-8269DCC308C3}" dt="2021-05-30T19:06:01.281" v="528" actId="20577"/>
          <ac:spMkLst>
            <pc:docMk/>
            <pc:sldMk cId="1131205129" sldId="258"/>
            <ac:spMk id="6" creationId="{6431DF06-C0CF-4E92-93AB-56671EE273B7}"/>
          </ac:spMkLst>
        </pc:spChg>
        <pc:spChg chg="add del mod">
          <ac:chgData name="Nathan Laureyn" userId="f449c99b-b71f-413c-a4ba-ae31b8b2cee9" providerId="ADAL" clId="{8383BE51-9BF3-4326-A4F9-8269DCC308C3}" dt="2021-05-30T16:30:54.459" v="301"/>
          <ac:spMkLst>
            <pc:docMk/>
            <pc:sldMk cId="1131205129" sldId="258"/>
            <ac:spMk id="8" creationId="{469D398C-5A83-4008-97FE-F1B27669FBFF}"/>
          </ac:spMkLst>
        </pc:spChg>
        <pc:spChg chg="add del mod">
          <ac:chgData name="Nathan Laureyn" userId="f449c99b-b71f-413c-a4ba-ae31b8b2cee9" providerId="ADAL" clId="{8383BE51-9BF3-4326-A4F9-8269DCC308C3}" dt="2021-05-30T16:31:13.036" v="308" actId="26606"/>
          <ac:spMkLst>
            <pc:docMk/>
            <pc:sldMk cId="1131205129" sldId="258"/>
            <ac:spMk id="10" creationId="{8325E45F-D957-4394-8D2C-6D51C238DF4C}"/>
          </ac:spMkLst>
        </pc:spChg>
        <pc:spChg chg="add del">
          <ac:chgData name="Nathan Laureyn" userId="f449c99b-b71f-413c-a4ba-ae31b8b2cee9" providerId="ADAL" clId="{8383BE51-9BF3-4326-A4F9-8269DCC308C3}" dt="2021-05-30T16:31:11.538" v="305" actId="26606"/>
          <ac:spMkLst>
            <pc:docMk/>
            <pc:sldMk cId="1131205129" sldId="258"/>
            <ac:spMk id="78" creationId="{CAB8C09B-0272-4967-87A9-21236917E6F5}"/>
          </ac:spMkLst>
        </pc:spChg>
        <pc:spChg chg="add del mod">
          <ac:chgData name="Nathan Laureyn" userId="f449c99b-b71f-413c-a4ba-ae31b8b2cee9" providerId="ADAL" clId="{8383BE51-9BF3-4326-A4F9-8269DCC308C3}" dt="2021-05-30T16:31:13.031" v="307" actId="26606"/>
          <ac:spMkLst>
            <pc:docMk/>
            <pc:sldMk cId="1131205129" sldId="258"/>
            <ac:spMk id="80" creationId="{D79E71F3-29AD-432E-8511-D6A089EB7BD4}"/>
          </ac:spMkLst>
        </pc:spChg>
        <pc:spChg chg="add del mod">
          <ac:chgData name="Nathan Laureyn" userId="f449c99b-b71f-413c-a4ba-ae31b8b2cee9" providerId="ADAL" clId="{8383BE51-9BF3-4326-A4F9-8269DCC308C3}" dt="2021-05-30T16:31:13.031" v="307" actId="26606"/>
          <ac:spMkLst>
            <pc:docMk/>
            <pc:sldMk cId="1131205129" sldId="258"/>
            <ac:spMk id="81" creationId="{A81A794E-633E-448C-9B89-F4E22F95B38E}"/>
          </ac:spMkLst>
        </pc:spChg>
        <pc:spChg chg="add del mod">
          <ac:chgData name="Nathan Laureyn" userId="f449c99b-b71f-413c-a4ba-ae31b8b2cee9" providerId="ADAL" clId="{8383BE51-9BF3-4326-A4F9-8269DCC308C3}" dt="2021-05-30T16:31:13.031" v="307" actId="26606"/>
          <ac:spMkLst>
            <pc:docMk/>
            <pc:sldMk cId="1131205129" sldId="258"/>
            <ac:spMk id="82" creationId="{4FB491B1-F102-4C5C-91E0-C536762E5E9A}"/>
          </ac:spMkLst>
        </pc:spChg>
        <pc:spChg chg="add del">
          <ac:chgData name="Nathan Laureyn" userId="f449c99b-b71f-413c-a4ba-ae31b8b2cee9" providerId="ADAL" clId="{8383BE51-9BF3-4326-A4F9-8269DCC308C3}" dt="2021-05-30T18:41:10.250" v="463" actId="26606"/>
          <ac:spMkLst>
            <pc:docMk/>
            <pc:sldMk cId="1131205129" sldId="258"/>
            <ac:spMk id="84" creationId="{CAB8C09B-0272-4967-87A9-21236917E6F5}"/>
          </ac:spMkLst>
        </pc:spChg>
        <pc:spChg chg="add">
          <ac:chgData name="Nathan Laureyn" userId="f449c99b-b71f-413c-a4ba-ae31b8b2cee9" providerId="ADAL" clId="{8383BE51-9BF3-4326-A4F9-8269DCC308C3}" dt="2021-05-30T18:41:10.250" v="463" actId="26606"/>
          <ac:spMkLst>
            <pc:docMk/>
            <pc:sldMk cId="1131205129" sldId="258"/>
            <ac:spMk id="89" creationId="{543D70A5-154D-4591-A0DA-88CE67842E66}"/>
          </ac:spMkLst>
        </pc:spChg>
        <pc:picChg chg="add del mod">
          <ac:chgData name="Nathan Laureyn" userId="f449c99b-b71f-413c-a4ba-ae31b8b2cee9" providerId="ADAL" clId="{8383BE51-9BF3-4326-A4F9-8269DCC308C3}" dt="2021-05-30T14:08:58.152" v="17"/>
          <ac:picMkLst>
            <pc:docMk/>
            <pc:sldMk cId="1131205129" sldId="258"/>
            <ac:picMk id="7" creationId="{0CF38672-2831-421A-802E-085EA442224F}"/>
          </ac:picMkLst>
        </pc:picChg>
        <pc:picChg chg="add del mod">
          <ac:chgData name="Nathan Laureyn" userId="f449c99b-b71f-413c-a4ba-ae31b8b2cee9" providerId="ADAL" clId="{8383BE51-9BF3-4326-A4F9-8269DCC308C3}" dt="2021-05-30T14:08:58.152" v="17"/>
          <ac:picMkLst>
            <pc:docMk/>
            <pc:sldMk cId="1131205129" sldId="258"/>
            <ac:picMk id="9" creationId="{59943323-3FB3-4D5A-8683-F6C01FC130C0}"/>
          </ac:picMkLst>
        </pc:picChg>
        <pc:picChg chg="add del mod">
          <ac:chgData name="Nathan Laureyn" userId="f449c99b-b71f-413c-a4ba-ae31b8b2cee9" providerId="ADAL" clId="{8383BE51-9BF3-4326-A4F9-8269DCC308C3}" dt="2021-05-30T14:08:58.152" v="17"/>
          <ac:picMkLst>
            <pc:docMk/>
            <pc:sldMk cId="1131205129" sldId="258"/>
            <ac:picMk id="11" creationId="{38FDF873-B761-4B72-A8CF-6921F633B7E0}"/>
          </ac:picMkLst>
        </pc:picChg>
        <pc:picChg chg="add del mod">
          <ac:chgData name="Nathan Laureyn" userId="f449c99b-b71f-413c-a4ba-ae31b8b2cee9" providerId="ADAL" clId="{8383BE51-9BF3-4326-A4F9-8269DCC308C3}" dt="2021-05-30T14:08:58.152" v="17"/>
          <ac:picMkLst>
            <pc:docMk/>
            <pc:sldMk cId="1131205129" sldId="258"/>
            <ac:picMk id="13" creationId="{5598A722-E1B3-4186-98C0-2282139AE4BE}"/>
          </ac:picMkLst>
        </pc:picChg>
        <pc:picChg chg="add del mod">
          <ac:chgData name="Nathan Laureyn" userId="f449c99b-b71f-413c-a4ba-ae31b8b2cee9" providerId="ADAL" clId="{8383BE51-9BF3-4326-A4F9-8269DCC308C3}" dt="2021-05-30T14:08:58.152" v="17"/>
          <ac:picMkLst>
            <pc:docMk/>
            <pc:sldMk cId="1131205129" sldId="258"/>
            <ac:picMk id="15" creationId="{10CFE6B0-04CC-49CB-85ED-093493577340}"/>
          </ac:picMkLst>
        </pc:picChg>
        <pc:picChg chg="add del mod">
          <ac:chgData name="Nathan Laureyn" userId="f449c99b-b71f-413c-a4ba-ae31b8b2cee9" providerId="ADAL" clId="{8383BE51-9BF3-4326-A4F9-8269DCC308C3}" dt="2021-05-30T14:08:58.152" v="17"/>
          <ac:picMkLst>
            <pc:docMk/>
            <pc:sldMk cId="1131205129" sldId="258"/>
            <ac:picMk id="17" creationId="{937B289A-60BD-47CD-A40C-A56DD4829E49}"/>
          </ac:picMkLst>
        </pc:picChg>
        <pc:picChg chg="add del mod">
          <ac:chgData name="Nathan Laureyn" userId="f449c99b-b71f-413c-a4ba-ae31b8b2cee9" providerId="ADAL" clId="{8383BE51-9BF3-4326-A4F9-8269DCC308C3}" dt="2021-05-30T14:08:58.152" v="17"/>
          <ac:picMkLst>
            <pc:docMk/>
            <pc:sldMk cId="1131205129" sldId="258"/>
            <ac:picMk id="19" creationId="{168CD3D1-4D83-4E58-B871-1835D05BE63C}"/>
          </ac:picMkLst>
        </pc:picChg>
        <pc:picChg chg="add del mod">
          <ac:chgData name="Nathan Laureyn" userId="f449c99b-b71f-413c-a4ba-ae31b8b2cee9" providerId="ADAL" clId="{8383BE51-9BF3-4326-A4F9-8269DCC308C3}" dt="2021-05-30T14:08:58.152" v="17"/>
          <ac:picMkLst>
            <pc:docMk/>
            <pc:sldMk cId="1131205129" sldId="258"/>
            <ac:picMk id="21" creationId="{76532A3F-719C-48F1-9BD8-0BE75C093F74}"/>
          </ac:picMkLst>
        </pc:picChg>
        <pc:picChg chg="add del mod">
          <ac:chgData name="Nathan Laureyn" userId="f449c99b-b71f-413c-a4ba-ae31b8b2cee9" providerId="ADAL" clId="{8383BE51-9BF3-4326-A4F9-8269DCC308C3}" dt="2021-05-30T14:08:58.152" v="17"/>
          <ac:picMkLst>
            <pc:docMk/>
            <pc:sldMk cId="1131205129" sldId="258"/>
            <ac:picMk id="23" creationId="{73E8811E-4F11-4574-860F-ABDD4BBF07D0}"/>
          </ac:picMkLst>
        </pc:picChg>
        <pc:picChg chg="add del mod">
          <ac:chgData name="Nathan Laureyn" userId="f449c99b-b71f-413c-a4ba-ae31b8b2cee9" providerId="ADAL" clId="{8383BE51-9BF3-4326-A4F9-8269DCC308C3}" dt="2021-05-30T14:08:58.152" v="17"/>
          <ac:picMkLst>
            <pc:docMk/>
            <pc:sldMk cId="1131205129" sldId="258"/>
            <ac:picMk id="25" creationId="{D647B7B6-2BFE-4E49-AC95-26A69A252DD0}"/>
          </ac:picMkLst>
        </pc:picChg>
        <pc:picChg chg="add del mod">
          <ac:chgData name="Nathan Laureyn" userId="f449c99b-b71f-413c-a4ba-ae31b8b2cee9" providerId="ADAL" clId="{8383BE51-9BF3-4326-A4F9-8269DCC308C3}" dt="2021-05-30T14:09:47.668" v="32" actId="931"/>
          <ac:picMkLst>
            <pc:docMk/>
            <pc:sldMk cId="1131205129" sldId="258"/>
            <ac:picMk id="27" creationId="{B18D11C9-49A7-4109-AA2E-CC34EA19EB1D}"/>
          </ac:picMkLst>
        </pc:picChg>
        <pc:picChg chg="add del mod">
          <ac:chgData name="Nathan Laureyn" userId="f449c99b-b71f-413c-a4ba-ae31b8b2cee9" providerId="ADAL" clId="{8383BE51-9BF3-4326-A4F9-8269DCC308C3}" dt="2021-05-30T14:09:47.668" v="32" actId="931"/>
          <ac:picMkLst>
            <pc:docMk/>
            <pc:sldMk cId="1131205129" sldId="258"/>
            <ac:picMk id="29" creationId="{B75953BB-AF4A-4BD7-8790-4A8CD62E6A3A}"/>
          </ac:picMkLst>
        </pc:picChg>
        <pc:picChg chg="add del mod">
          <ac:chgData name="Nathan Laureyn" userId="f449c99b-b71f-413c-a4ba-ae31b8b2cee9" providerId="ADAL" clId="{8383BE51-9BF3-4326-A4F9-8269DCC308C3}" dt="2021-05-30T14:09:47.668" v="32" actId="931"/>
          <ac:picMkLst>
            <pc:docMk/>
            <pc:sldMk cId="1131205129" sldId="258"/>
            <ac:picMk id="31" creationId="{4F76A696-1FC0-4900-B8A6-86B825C4C202}"/>
          </ac:picMkLst>
        </pc:picChg>
        <pc:picChg chg="add del mod">
          <ac:chgData name="Nathan Laureyn" userId="f449c99b-b71f-413c-a4ba-ae31b8b2cee9" providerId="ADAL" clId="{8383BE51-9BF3-4326-A4F9-8269DCC308C3}" dt="2021-05-30T14:09:47.668" v="32" actId="931"/>
          <ac:picMkLst>
            <pc:docMk/>
            <pc:sldMk cId="1131205129" sldId="258"/>
            <ac:picMk id="33" creationId="{038A4CF1-8FA8-4DB7-9192-CC7CD00233EF}"/>
          </ac:picMkLst>
        </pc:picChg>
        <pc:picChg chg="add del mod">
          <ac:chgData name="Nathan Laureyn" userId="f449c99b-b71f-413c-a4ba-ae31b8b2cee9" providerId="ADAL" clId="{8383BE51-9BF3-4326-A4F9-8269DCC308C3}" dt="2021-05-30T14:09:47.668" v="32" actId="931"/>
          <ac:picMkLst>
            <pc:docMk/>
            <pc:sldMk cId="1131205129" sldId="258"/>
            <ac:picMk id="35" creationId="{FECFA367-D8A7-4724-8281-B51EDE3BE868}"/>
          </ac:picMkLst>
        </pc:picChg>
        <pc:picChg chg="add del mod">
          <ac:chgData name="Nathan Laureyn" userId="f449c99b-b71f-413c-a4ba-ae31b8b2cee9" providerId="ADAL" clId="{8383BE51-9BF3-4326-A4F9-8269DCC308C3}" dt="2021-05-30T14:09:47.668" v="32" actId="931"/>
          <ac:picMkLst>
            <pc:docMk/>
            <pc:sldMk cId="1131205129" sldId="258"/>
            <ac:picMk id="37" creationId="{E574B622-66D3-4AC9-B8D2-6647EE300C54}"/>
          </ac:picMkLst>
        </pc:picChg>
        <pc:picChg chg="add del mod">
          <ac:chgData name="Nathan Laureyn" userId="f449c99b-b71f-413c-a4ba-ae31b8b2cee9" providerId="ADAL" clId="{8383BE51-9BF3-4326-A4F9-8269DCC308C3}" dt="2021-05-30T14:09:47.668" v="32" actId="931"/>
          <ac:picMkLst>
            <pc:docMk/>
            <pc:sldMk cId="1131205129" sldId="258"/>
            <ac:picMk id="39" creationId="{BC0C39C2-620E-4388-9A0F-3BB29C4925EC}"/>
          </ac:picMkLst>
        </pc:picChg>
        <pc:picChg chg="add del mod">
          <ac:chgData name="Nathan Laureyn" userId="f449c99b-b71f-413c-a4ba-ae31b8b2cee9" providerId="ADAL" clId="{8383BE51-9BF3-4326-A4F9-8269DCC308C3}" dt="2021-05-30T14:09:47.668" v="32" actId="931"/>
          <ac:picMkLst>
            <pc:docMk/>
            <pc:sldMk cId="1131205129" sldId="258"/>
            <ac:picMk id="41" creationId="{561509EB-B1D0-43E5-A27C-D55E7D9A29F0}"/>
          </ac:picMkLst>
        </pc:picChg>
        <pc:picChg chg="add del mod">
          <ac:chgData name="Nathan Laureyn" userId="f449c99b-b71f-413c-a4ba-ae31b8b2cee9" providerId="ADAL" clId="{8383BE51-9BF3-4326-A4F9-8269DCC308C3}" dt="2021-05-30T14:09:47.668" v="32" actId="931"/>
          <ac:picMkLst>
            <pc:docMk/>
            <pc:sldMk cId="1131205129" sldId="258"/>
            <ac:picMk id="43" creationId="{BAF0BB6D-D4D6-46D8-AAE0-E17844E6A14F}"/>
          </ac:picMkLst>
        </pc:picChg>
        <pc:picChg chg="add del mod">
          <ac:chgData name="Nathan Laureyn" userId="f449c99b-b71f-413c-a4ba-ae31b8b2cee9" providerId="ADAL" clId="{8383BE51-9BF3-4326-A4F9-8269DCC308C3}" dt="2021-05-30T14:09:47.668" v="32" actId="931"/>
          <ac:picMkLst>
            <pc:docMk/>
            <pc:sldMk cId="1131205129" sldId="258"/>
            <ac:picMk id="45" creationId="{8FB026A7-56AF-4CE0-9250-89BDF4BC2D6A}"/>
          </ac:picMkLst>
        </pc:picChg>
        <pc:picChg chg="add del mod">
          <ac:chgData name="Nathan Laureyn" userId="f449c99b-b71f-413c-a4ba-ae31b8b2cee9" providerId="ADAL" clId="{8383BE51-9BF3-4326-A4F9-8269DCC308C3}" dt="2021-05-30T14:09:47.668" v="32" actId="931"/>
          <ac:picMkLst>
            <pc:docMk/>
            <pc:sldMk cId="1131205129" sldId="258"/>
            <ac:picMk id="47" creationId="{8B6EC2EA-0313-4B16-9ACA-DAEEBE4125A0}"/>
          </ac:picMkLst>
        </pc:picChg>
        <pc:picChg chg="add del mod">
          <ac:chgData name="Nathan Laureyn" userId="f449c99b-b71f-413c-a4ba-ae31b8b2cee9" providerId="ADAL" clId="{8383BE51-9BF3-4326-A4F9-8269DCC308C3}" dt="2021-05-30T16:29:04.074" v="280" actId="478"/>
          <ac:picMkLst>
            <pc:docMk/>
            <pc:sldMk cId="1131205129" sldId="258"/>
            <ac:picMk id="49" creationId="{E91516B7-F8F2-4AA8-AD4B-B95F2B7FBE53}"/>
          </ac:picMkLst>
        </pc:picChg>
        <pc:picChg chg="add del mod ord">
          <ac:chgData name="Nathan Laureyn" userId="f449c99b-b71f-413c-a4ba-ae31b8b2cee9" providerId="ADAL" clId="{8383BE51-9BF3-4326-A4F9-8269DCC308C3}" dt="2021-05-30T16:29:04.074" v="280" actId="478"/>
          <ac:picMkLst>
            <pc:docMk/>
            <pc:sldMk cId="1131205129" sldId="258"/>
            <ac:picMk id="51" creationId="{F7934C72-1ACD-4F26-9A41-1340BE217575}"/>
          </ac:picMkLst>
        </pc:picChg>
        <pc:picChg chg="add del mod ord">
          <ac:chgData name="Nathan Laureyn" userId="f449c99b-b71f-413c-a4ba-ae31b8b2cee9" providerId="ADAL" clId="{8383BE51-9BF3-4326-A4F9-8269DCC308C3}" dt="2021-05-30T16:29:04.074" v="280" actId="478"/>
          <ac:picMkLst>
            <pc:docMk/>
            <pc:sldMk cId="1131205129" sldId="258"/>
            <ac:picMk id="53" creationId="{C4B5A135-2CEC-4313-A85A-68CC750170AA}"/>
          </ac:picMkLst>
        </pc:picChg>
        <pc:picChg chg="add del mod ord">
          <ac:chgData name="Nathan Laureyn" userId="f449c99b-b71f-413c-a4ba-ae31b8b2cee9" providerId="ADAL" clId="{8383BE51-9BF3-4326-A4F9-8269DCC308C3}" dt="2021-05-30T16:29:04.074" v="280" actId="478"/>
          <ac:picMkLst>
            <pc:docMk/>
            <pc:sldMk cId="1131205129" sldId="258"/>
            <ac:picMk id="55" creationId="{96A2C03B-3813-4377-AA85-8B3CFFECD387}"/>
          </ac:picMkLst>
        </pc:picChg>
        <pc:picChg chg="add del mod ord">
          <ac:chgData name="Nathan Laureyn" userId="f449c99b-b71f-413c-a4ba-ae31b8b2cee9" providerId="ADAL" clId="{8383BE51-9BF3-4326-A4F9-8269DCC308C3}" dt="2021-05-30T16:29:04.074" v="280" actId="478"/>
          <ac:picMkLst>
            <pc:docMk/>
            <pc:sldMk cId="1131205129" sldId="258"/>
            <ac:picMk id="57" creationId="{3CDED52B-99A3-487C-9674-74E464FBD852}"/>
          </ac:picMkLst>
        </pc:picChg>
        <pc:picChg chg="add del mod ord">
          <ac:chgData name="Nathan Laureyn" userId="f449c99b-b71f-413c-a4ba-ae31b8b2cee9" providerId="ADAL" clId="{8383BE51-9BF3-4326-A4F9-8269DCC308C3}" dt="2021-05-30T16:29:04.074" v="280" actId="478"/>
          <ac:picMkLst>
            <pc:docMk/>
            <pc:sldMk cId="1131205129" sldId="258"/>
            <ac:picMk id="59" creationId="{44FF7EC8-0920-4F01-9263-9210AD159473}"/>
          </ac:picMkLst>
        </pc:picChg>
        <pc:picChg chg="add del mod">
          <ac:chgData name="Nathan Laureyn" userId="f449c99b-b71f-413c-a4ba-ae31b8b2cee9" providerId="ADAL" clId="{8383BE51-9BF3-4326-A4F9-8269DCC308C3}" dt="2021-05-30T16:15:35.779" v="261" actId="478"/>
          <ac:picMkLst>
            <pc:docMk/>
            <pc:sldMk cId="1131205129" sldId="258"/>
            <ac:picMk id="61" creationId="{E81E2108-EBBB-48B8-9143-B23694E96DD1}"/>
          </ac:picMkLst>
        </pc:picChg>
        <pc:picChg chg="add del mod">
          <ac:chgData name="Nathan Laureyn" userId="f449c99b-b71f-413c-a4ba-ae31b8b2cee9" providerId="ADAL" clId="{8383BE51-9BF3-4326-A4F9-8269DCC308C3}" dt="2021-05-30T16:16:14.697" v="272" actId="478"/>
          <ac:picMkLst>
            <pc:docMk/>
            <pc:sldMk cId="1131205129" sldId="258"/>
            <ac:picMk id="63" creationId="{2C720B2A-150B-4F6E-961B-9EE5BABD1184}"/>
          </ac:picMkLst>
        </pc:picChg>
        <pc:picChg chg="add del mod ord">
          <ac:chgData name="Nathan Laureyn" userId="f449c99b-b71f-413c-a4ba-ae31b8b2cee9" providerId="ADAL" clId="{8383BE51-9BF3-4326-A4F9-8269DCC308C3}" dt="2021-05-30T16:29:04.074" v="280" actId="478"/>
          <ac:picMkLst>
            <pc:docMk/>
            <pc:sldMk cId="1131205129" sldId="258"/>
            <ac:picMk id="65" creationId="{16715E2D-C4A1-438E-A34E-E9CF770DEBC7}"/>
          </ac:picMkLst>
        </pc:picChg>
        <pc:picChg chg="add del mod ord">
          <ac:chgData name="Nathan Laureyn" userId="f449c99b-b71f-413c-a4ba-ae31b8b2cee9" providerId="ADAL" clId="{8383BE51-9BF3-4326-A4F9-8269DCC308C3}" dt="2021-05-30T16:29:04.074" v="280" actId="478"/>
          <ac:picMkLst>
            <pc:docMk/>
            <pc:sldMk cId="1131205129" sldId="258"/>
            <ac:picMk id="67" creationId="{0B1173E8-EF5C-4B6A-92F6-C57828517FFC}"/>
          </ac:picMkLst>
        </pc:picChg>
        <pc:picChg chg="add del mod">
          <ac:chgData name="Nathan Laureyn" userId="f449c99b-b71f-413c-a4ba-ae31b8b2cee9" providerId="ADAL" clId="{8383BE51-9BF3-4326-A4F9-8269DCC308C3}" dt="2021-05-30T16:15:15.192" v="255" actId="478"/>
          <ac:picMkLst>
            <pc:docMk/>
            <pc:sldMk cId="1131205129" sldId="258"/>
            <ac:picMk id="69" creationId="{1BF1AADF-57B0-480B-9669-57B6C9EA578A}"/>
          </ac:picMkLst>
        </pc:picChg>
        <pc:picChg chg="add del mod">
          <ac:chgData name="Nathan Laureyn" userId="f449c99b-b71f-413c-a4ba-ae31b8b2cee9" providerId="ADAL" clId="{8383BE51-9BF3-4326-A4F9-8269DCC308C3}" dt="2021-05-30T16:30:40.366" v="300" actId="931"/>
          <ac:picMkLst>
            <pc:docMk/>
            <pc:sldMk cId="1131205129" sldId="258"/>
            <ac:picMk id="71" creationId="{22B74910-FC21-4F39-9101-D7DC881A4F44}"/>
          </ac:picMkLst>
        </pc:picChg>
        <pc:picChg chg="add mod modCrop">
          <ac:chgData name="Nathan Laureyn" userId="f449c99b-b71f-413c-a4ba-ae31b8b2cee9" providerId="ADAL" clId="{8383BE51-9BF3-4326-A4F9-8269DCC308C3}" dt="2021-05-30T18:41:10.250" v="463" actId="26606"/>
          <ac:picMkLst>
            <pc:docMk/>
            <pc:sldMk cId="1131205129" sldId="258"/>
            <ac:picMk id="73" creationId="{859F8D4F-BCB6-4842-9320-4A50E90A956D}"/>
          </ac:picMkLst>
        </pc:picChg>
        <pc:picChg chg="add mod">
          <ac:chgData name="Nathan Laureyn" userId="f449c99b-b71f-413c-a4ba-ae31b8b2cee9" providerId="ADAL" clId="{8383BE51-9BF3-4326-A4F9-8269DCC308C3}" dt="2021-05-30T19:58:23.653" v="635" actId="1076"/>
          <ac:picMkLst>
            <pc:docMk/>
            <pc:sldMk cId="1131205129" sldId="258"/>
            <ac:picMk id="75" creationId="{063E8EF7-75E0-4E72-8913-BA3E63E4EF4B}"/>
          </ac:picMkLst>
        </pc:picChg>
        <pc:picChg chg="add mod">
          <ac:chgData name="Nathan Laureyn" userId="f449c99b-b71f-413c-a4ba-ae31b8b2cee9" providerId="ADAL" clId="{8383BE51-9BF3-4326-A4F9-8269DCC308C3}" dt="2021-05-30T19:58:14.573" v="634" actId="1076"/>
          <ac:picMkLst>
            <pc:docMk/>
            <pc:sldMk cId="1131205129" sldId="258"/>
            <ac:picMk id="77" creationId="{E11DE66B-344D-4426-83F3-88D8D1455F47}"/>
          </ac:picMkLst>
        </pc:picChg>
      </pc:sldChg>
      <pc:sldChg chg="addSp delSp modSp add mod modClrScheme chgLayout">
        <pc:chgData name="Nathan Laureyn" userId="f449c99b-b71f-413c-a4ba-ae31b8b2cee9" providerId="ADAL" clId="{8383BE51-9BF3-4326-A4F9-8269DCC308C3}" dt="2021-05-30T19:05:38.975" v="494" actId="20577"/>
        <pc:sldMkLst>
          <pc:docMk/>
          <pc:sldMk cId="1861389994" sldId="259"/>
        </pc:sldMkLst>
        <pc:spChg chg="del">
          <ac:chgData name="Nathan Laureyn" userId="f449c99b-b71f-413c-a4ba-ae31b8b2cee9" providerId="ADAL" clId="{8383BE51-9BF3-4326-A4F9-8269DCC308C3}" dt="2021-05-30T18:52:36.189" v="464"/>
          <ac:spMkLst>
            <pc:docMk/>
            <pc:sldMk cId="1861389994" sldId="259"/>
            <ac:spMk id="2" creationId="{AED81F50-F898-4C34-8E21-7D1E079D0CCB}"/>
          </ac:spMkLst>
        </pc:spChg>
        <pc:spChg chg="del">
          <ac:chgData name="Nathan Laureyn" userId="f449c99b-b71f-413c-a4ba-ae31b8b2cee9" providerId="ADAL" clId="{8383BE51-9BF3-4326-A4F9-8269DCC308C3}" dt="2021-05-30T18:52:39.936" v="465" actId="26606"/>
          <ac:spMkLst>
            <pc:docMk/>
            <pc:sldMk cId="1861389994" sldId="259"/>
            <ac:spMk id="3" creationId="{B0CD0A17-0572-4D67-8843-0AC36268CEB4}"/>
          </ac:spMkLst>
        </pc:spChg>
        <pc:spChg chg="mod">
          <ac:chgData name="Nathan Laureyn" userId="f449c99b-b71f-413c-a4ba-ae31b8b2cee9" providerId="ADAL" clId="{8383BE51-9BF3-4326-A4F9-8269DCC308C3}" dt="2021-05-30T18:52:39.936" v="465" actId="26606"/>
          <ac:spMkLst>
            <pc:docMk/>
            <pc:sldMk cId="1861389994" sldId="259"/>
            <ac:spMk id="4" creationId="{E3AD1282-EA75-4F96-A0A9-8270F91AD4A3}"/>
          </ac:spMkLst>
        </pc:spChg>
        <pc:spChg chg="del">
          <ac:chgData name="Nathan Laureyn" userId="f449c99b-b71f-413c-a4ba-ae31b8b2cee9" providerId="ADAL" clId="{8383BE51-9BF3-4326-A4F9-8269DCC308C3}" dt="2021-05-30T18:52:39.936" v="465" actId="26606"/>
          <ac:spMkLst>
            <pc:docMk/>
            <pc:sldMk cId="1861389994" sldId="259"/>
            <ac:spMk id="5" creationId="{E75F848E-DAF1-47EE-A869-C23B2A3793E4}"/>
          </ac:spMkLst>
        </pc:spChg>
        <pc:spChg chg="add del mod">
          <ac:chgData name="Nathan Laureyn" userId="f449c99b-b71f-413c-a4ba-ae31b8b2cee9" providerId="ADAL" clId="{8383BE51-9BF3-4326-A4F9-8269DCC308C3}" dt="2021-05-30T19:05:05.129" v="470" actId="26606"/>
          <ac:spMkLst>
            <pc:docMk/>
            <pc:sldMk cId="1861389994" sldId="259"/>
            <ac:spMk id="11" creationId="{37057290-2896-486A-96DC-67C325B4BAFD}"/>
          </ac:spMkLst>
        </pc:spChg>
        <pc:spChg chg="add del mod">
          <ac:chgData name="Nathan Laureyn" userId="f449c99b-b71f-413c-a4ba-ae31b8b2cee9" providerId="ADAL" clId="{8383BE51-9BF3-4326-A4F9-8269DCC308C3}" dt="2021-05-30T19:05:05.129" v="470" actId="26606"/>
          <ac:spMkLst>
            <pc:docMk/>
            <pc:sldMk cId="1861389994" sldId="259"/>
            <ac:spMk id="12" creationId="{7759D07D-8D19-4EF4-88BD-74CE388EEE47}"/>
          </ac:spMkLst>
        </pc:spChg>
        <pc:spChg chg="add mod">
          <ac:chgData name="Nathan Laureyn" userId="f449c99b-b71f-413c-a4ba-ae31b8b2cee9" providerId="ADAL" clId="{8383BE51-9BF3-4326-A4F9-8269DCC308C3}" dt="2021-05-30T19:05:38.975" v="494" actId="20577"/>
          <ac:spMkLst>
            <pc:docMk/>
            <pc:sldMk cId="1861389994" sldId="259"/>
            <ac:spMk id="17" creationId="{D7A333DD-827C-49B5-A312-8BD67F3FB9CF}"/>
          </ac:spMkLst>
        </pc:spChg>
        <pc:picChg chg="add del mod ord">
          <ac:chgData name="Nathan Laureyn" userId="f449c99b-b71f-413c-a4ba-ae31b8b2cee9" providerId="ADAL" clId="{8383BE51-9BF3-4326-A4F9-8269DCC308C3}" dt="2021-05-30T19:05:02.512" v="468" actId="478"/>
          <ac:picMkLst>
            <pc:docMk/>
            <pc:sldMk cId="1861389994" sldId="259"/>
            <ac:picMk id="7" creationId="{1CAB5191-A753-4F59-9F4C-1EB7AF93F15C}"/>
          </ac:picMkLst>
        </pc:picChg>
        <pc:picChg chg="add mod">
          <ac:chgData name="Nathan Laureyn" userId="f449c99b-b71f-413c-a4ba-ae31b8b2cee9" providerId="ADAL" clId="{8383BE51-9BF3-4326-A4F9-8269DCC308C3}" dt="2021-05-30T19:05:05.129" v="470" actId="26606"/>
          <ac:picMkLst>
            <pc:docMk/>
            <pc:sldMk cId="1861389994" sldId="259"/>
            <ac:picMk id="9" creationId="{50870FAE-6F6E-4027-AB86-6D320B70C142}"/>
          </ac:picMkLst>
        </pc:picChg>
      </pc:sldChg>
      <pc:sldChg chg="addSp delSp modSp add mod modClrScheme chgLayout">
        <pc:chgData name="Nathan Laureyn" userId="f449c99b-b71f-413c-a4ba-ae31b8b2cee9" providerId="ADAL" clId="{8383BE51-9BF3-4326-A4F9-8269DCC308C3}" dt="2021-05-30T19:24:04.779" v="530" actId="26606"/>
        <pc:sldMkLst>
          <pc:docMk/>
          <pc:sldMk cId="3767680934" sldId="260"/>
        </pc:sldMkLst>
        <pc:spChg chg="del">
          <ac:chgData name="Nathan Laureyn" userId="f449c99b-b71f-413c-a4ba-ae31b8b2cee9" providerId="ADAL" clId="{8383BE51-9BF3-4326-A4F9-8269DCC308C3}" dt="2021-05-30T19:24:02.303" v="529"/>
          <ac:spMkLst>
            <pc:docMk/>
            <pc:sldMk cId="3767680934" sldId="260"/>
            <ac:spMk id="2" creationId="{AED81F50-F898-4C34-8E21-7D1E079D0CCB}"/>
          </ac:spMkLst>
        </pc:spChg>
        <pc:spChg chg="del">
          <ac:chgData name="Nathan Laureyn" userId="f449c99b-b71f-413c-a4ba-ae31b8b2cee9" providerId="ADAL" clId="{8383BE51-9BF3-4326-A4F9-8269DCC308C3}" dt="2021-05-30T19:24:04.779" v="530" actId="26606"/>
          <ac:spMkLst>
            <pc:docMk/>
            <pc:sldMk cId="3767680934" sldId="260"/>
            <ac:spMk id="3" creationId="{B0CD0A17-0572-4D67-8843-0AC36268CEB4}"/>
          </ac:spMkLst>
        </pc:spChg>
        <pc:spChg chg="mod">
          <ac:chgData name="Nathan Laureyn" userId="f449c99b-b71f-413c-a4ba-ae31b8b2cee9" providerId="ADAL" clId="{8383BE51-9BF3-4326-A4F9-8269DCC308C3}" dt="2021-05-30T19:24:04.779" v="530" actId="26606"/>
          <ac:spMkLst>
            <pc:docMk/>
            <pc:sldMk cId="3767680934" sldId="260"/>
            <ac:spMk id="4" creationId="{E3AD1282-EA75-4F96-A0A9-8270F91AD4A3}"/>
          </ac:spMkLst>
        </pc:spChg>
        <pc:spChg chg="del">
          <ac:chgData name="Nathan Laureyn" userId="f449c99b-b71f-413c-a4ba-ae31b8b2cee9" providerId="ADAL" clId="{8383BE51-9BF3-4326-A4F9-8269DCC308C3}" dt="2021-05-30T19:24:04.779" v="530" actId="26606"/>
          <ac:spMkLst>
            <pc:docMk/>
            <pc:sldMk cId="3767680934" sldId="260"/>
            <ac:spMk id="5" creationId="{E75F848E-DAF1-47EE-A869-C23B2A3793E4}"/>
          </ac:spMkLst>
        </pc:spChg>
        <pc:spChg chg="add mod">
          <ac:chgData name="Nathan Laureyn" userId="f449c99b-b71f-413c-a4ba-ae31b8b2cee9" providerId="ADAL" clId="{8383BE51-9BF3-4326-A4F9-8269DCC308C3}" dt="2021-05-30T19:24:04.779" v="530" actId="26606"/>
          <ac:spMkLst>
            <pc:docMk/>
            <pc:sldMk cId="3767680934" sldId="260"/>
            <ac:spMk id="12" creationId="{3534E2AD-E52D-49A3-A867-ED53E65B551A}"/>
          </ac:spMkLst>
        </pc:spChg>
        <pc:picChg chg="add mod ord">
          <ac:chgData name="Nathan Laureyn" userId="f449c99b-b71f-413c-a4ba-ae31b8b2cee9" providerId="ADAL" clId="{8383BE51-9BF3-4326-A4F9-8269DCC308C3}" dt="2021-05-30T19:24:04.779" v="530" actId="26606"/>
          <ac:picMkLst>
            <pc:docMk/>
            <pc:sldMk cId="3767680934" sldId="260"/>
            <ac:picMk id="7" creationId="{EB2339CC-DCA9-43F1-91BD-1E78FE74F4B2}"/>
          </ac:picMkLst>
        </pc:picChg>
      </pc:sldChg>
      <pc:sldChg chg="new">
        <pc:chgData name="Nathan Laureyn" userId="f449c99b-b71f-413c-a4ba-ae31b8b2cee9" providerId="ADAL" clId="{8383BE51-9BF3-4326-A4F9-8269DCC308C3}" dt="2021-05-30T19:29:20.175" v="531" actId="680"/>
        <pc:sldMkLst>
          <pc:docMk/>
          <pc:sldMk cId="2610535806" sldId="261"/>
        </pc:sldMkLst>
      </pc:sldChg>
      <pc:sldChg chg="addSp delSp modSp new mod">
        <pc:chgData name="Nathan Laureyn" userId="f449c99b-b71f-413c-a4ba-ae31b8b2cee9" providerId="ADAL" clId="{8383BE51-9BF3-4326-A4F9-8269DCC308C3}" dt="2021-05-30T20:32:10.112" v="648" actId="20577"/>
        <pc:sldMkLst>
          <pc:docMk/>
          <pc:sldMk cId="2765799939" sldId="262"/>
        </pc:sldMkLst>
        <pc:spChg chg="del">
          <ac:chgData name="Nathan Laureyn" userId="f449c99b-b71f-413c-a4ba-ae31b8b2cee9" providerId="ADAL" clId="{8383BE51-9BF3-4326-A4F9-8269DCC308C3}" dt="2021-05-30T19:29:54.467" v="536"/>
          <ac:spMkLst>
            <pc:docMk/>
            <pc:sldMk cId="2765799939" sldId="262"/>
            <ac:spMk id="2" creationId="{DB228C78-2B9C-4B41-B1BE-EFBBD629080F}"/>
          </ac:spMkLst>
        </pc:spChg>
        <pc:spChg chg="mod">
          <ac:chgData name="Nathan Laureyn" userId="f449c99b-b71f-413c-a4ba-ae31b8b2cee9" providerId="ADAL" clId="{8383BE51-9BF3-4326-A4F9-8269DCC308C3}" dt="2021-05-30T20:32:10.112" v="648" actId="20577"/>
          <ac:spMkLst>
            <pc:docMk/>
            <pc:sldMk cId="2765799939" sldId="262"/>
            <ac:spMk id="3" creationId="{C9AE2658-DB6D-4938-999A-58F7B91C436A}"/>
          </ac:spMkLst>
        </pc:spChg>
        <pc:spChg chg="del">
          <ac:chgData name="Nathan Laureyn" userId="f449c99b-b71f-413c-a4ba-ae31b8b2cee9" providerId="ADAL" clId="{8383BE51-9BF3-4326-A4F9-8269DCC308C3}" dt="2021-05-30T19:29:48.840" v="533"/>
          <ac:spMkLst>
            <pc:docMk/>
            <pc:sldMk cId="2765799939" sldId="262"/>
            <ac:spMk id="4" creationId="{9B1DB2DE-EA42-4342-9DB8-7A5DDC696DD2}"/>
          </ac:spMkLst>
        </pc:spChg>
        <pc:picChg chg="add mod ord">
          <ac:chgData name="Nathan Laureyn" userId="f449c99b-b71f-413c-a4ba-ae31b8b2cee9" providerId="ADAL" clId="{8383BE51-9BF3-4326-A4F9-8269DCC308C3}" dt="2021-05-30T19:57:16.015" v="625" actId="1076"/>
          <ac:picMkLst>
            <pc:docMk/>
            <pc:sldMk cId="2765799939" sldId="262"/>
            <ac:picMk id="8" creationId="{C2EFE4DF-2DB4-43A5-8AA2-22F7BD7CA78D}"/>
          </ac:picMkLst>
        </pc:picChg>
        <pc:picChg chg="add mod ord modCrop">
          <ac:chgData name="Nathan Laureyn" userId="f449c99b-b71f-413c-a4ba-ae31b8b2cee9" providerId="ADAL" clId="{8383BE51-9BF3-4326-A4F9-8269DCC308C3}" dt="2021-05-30T19:54:30.519" v="620" actId="1076"/>
          <ac:picMkLst>
            <pc:docMk/>
            <pc:sldMk cId="2765799939" sldId="262"/>
            <ac:picMk id="10" creationId="{B766C206-195E-4393-B0D8-15DE5F2DFF7E}"/>
          </ac:picMkLst>
        </pc:picChg>
        <pc:picChg chg="add mod ord modCrop">
          <ac:chgData name="Nathan Laureyn" userId="f449c99b-b71f-413c-a4ba-ae31b8b2cee9" providerId="ADAL" clId="{8383BE51-9BF3-4326-A4F9-8269DCC308C3}" dt="2021-05-30T19:54:32.533" v="621" actId="1076"/>
          <ac:picMkLst>
            <pc:docMk/>
            <pc:sldMk cId="2765799939" sldId="262"/>
            <ac:picMk id="12" creationId="{88E2EC44-4614-45D1-B4CE-64A2D968B3B9}"/>
          </ac:picMkLst>
        </pc:picChg>
        <pc:picChg chg="add mod ord modCrop">
          <ac:chgData name="Nathan Laureyn" userId="f449c99b-b71f-413c-a4ba-ae31b8b2cee9" providerId="ADAL" clId="{8383BE51-9BF3-4326-A4F9-8269DCC308C3}" dt="2021-05-30T19:54:35.724" v="622" actId="1076"/>
          <ac:picMkLst>
            <pc:docMk/>
            <pc:sldMk cId="2765799939" sldId="262"/>
            <ac:picMk id="14" creationId="{BD1FE66A-045B-4610-BF24-71526754DFC8}"/>
          </ac:picMkLst>
        </pc:picChg>
        <pc:picChg chg="add mod modCrop">
          <ac:chgData name="Nathan Laureyn" userId="f449c99b-b71f-413c-a4ba-ae31b8b2cee9" providerId="ADAL" clId="{8383BE51-9BF3-4326-A4F9-8269DCC308C3}" dt="2021-05-30T19:54:20.343" v="615" actId="1076"/>
          <ac:picMkLst>
            <pc:docMk/>
            <pc:sldMk cId="2765799939" sldId="262"/>
            <ac:picMk id="16" creationId="{84072601-6BF8-49E3-9D95-E81F63BF3E41}"/>
          </ac:picMkLst>
        </pc:picChg>
        <pc:picChg chg="add mod modCrop">
          <ac:chgData name="Nathan Laureyn" userId="f449c99b-b71f-413c-a4ba-ae31b8b2cee9" providerId="ADAL" clId="{8383BE51-9BF3-4326-A4F9-8269DCC308C3}" dt="2021-05-30T19:54:19.330" v="614" actId="1076"/>
          <ac:picMkLst>
            <pc:docMk/>
            <pc:sldMk cId="2765799939" sldId="262"/>
            <ac:picMk id="18" creationId="{006D1C55-4026-4594-B84D-9ED571AA85E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7F1A4A96-82D9-489B-915B-218BDB102403}" type="datetimeFigureOut">
              <a:rPr lang="nl-BE" smtClean="0"/>
              <a:pPr/>
              <a:t>31/05/2021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D17EFB8-940B-4475-A4F4-BBE959E16336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11487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1925427-6E8A-463A-9752-7D22F5CAF14A}" type="datetimeFigureOut">
              <a:rPr lang="nl-BE" smtClean="0"/>
              <a:pPr/>
              <a:t>31/05/2021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9ED9555-764A-4B78-873A-3D7406AAEA2B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61538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Basic">
    <p:bg bwMode="gray">
      <p:bgPr>
        <a:solidFill>
          <a:srgbClr val="00A0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958000"/>
            <a:ext cx="12192000" cy="9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8000" rIns="0" bIns="18000" rtlCol="0" anchor="ctr"/>
          <a:lstStyle/>
          <a:p>
            <a:pPr algn="ctr"/>
            <a:endParaRPr lang="nl-BE" sz="11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6084000"/>
            <a:ext cx="2640000" cy="432000"/>
          </a:xfrm>
          <a:prstGeom prst="rect">
            <a:avLst/>
          </a:prstGeom>
          <a:solidFill>
            <a:srgbClr val="EC4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357192"/>
            <a:ext cx="12192000" cy="1800000"/>
          </a:xfrm>
          <a:noFill/>
        </p:spPr>
        <p:txBody>
          <a:bodyPr wrap="square" lIns="720000" tIns="180000" rIns="720000" bIns="540000">
            <a:noAutofit/>
          </a:bodyPr>
          <a:lstStyle>
            <a:lvl1pPr marL="0" indent="0" algn="ctr">
              <a:buNone/>
              <a:defRPr sz="3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nl-BE" dirty="0"/>
          </a:p>
        </p:txBody>
      </p:sp>
      <p:sp>
        <p:nvSpPr>
          <p:cNvPr id="154" name="Title 153"/>
          <p:cNvSpPr>
            <a:spLocks noGrp="1"/>
          </p:cNvSpPr>
          <p:nvPr>
            <p:ph type="title"/>
          </p:nvPr>
        </p:nvSpPr>
        <p:spPr>
          <a:xfrm>
            <a:off x="0" y="1556992"/>
            <a:ext cx="12192000" cy="1800000"/>
          </a:xfrm>
          <a:noFill/>
        </p:spPr>
        <p:txBody>
          <a:bodyPr lIns="720000" tIns="540000" rIns="720000" bIns="180000" anchor="b" anchorCtr="0">
            <a:noAutofit/>
          </a:bodyPr>
          <a:lstStyle>
            <a:lvl1pPr algn="ctr">
              <a:lnSpc>
                <a:spcPct val="90000"/>
              </a:lnSpc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solidFill>
            <a:srgbClr val="EC4B2F"/>
          </a:solidFill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endParaRPr lang="nl-BE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solidFill>
            <a:srgbClr val="00A0AE"/>
          </a:solidFill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fld id="{3B80295F-48CD-49FC-897A-CCEC919B8070}" type="slidenum">
              <a:rPr lang="nl-BE" smtClean="0"/>
              <a:pPr/>
              <a:t>‹nr.›</a:t>
            </a:fld>
            <a:endParaRPr lang="nl-BE" dirty="0"/>
          </a:p>
        </p:txBody>
      </p:sp>
      <p:pic>
        <p:nvPicPr>
          <p:cNvPr id="10" name="Picture 9" descr="TM_logo_vignet_ppt.jpg"/>
          <p:cNvPicPr>
            <a:picLocks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80001" y="360000"/>
            <a:ext cx="2157153" cy="1155192"/>
          </a:xfrm>
          <a:prstGeom prst="rect">
            <a:avLst/>
          </a:prstGeom>
        </p:spPr>
      </p:pic>
      <p:sp>
        <p:nvSpPr>
          <p:cNvPr id="14" name="Date Placeholder 13"/>
          <p:cNvSpPr>
            <a:spLocks noGrp="1"/>
          </p:cNvSpPr>
          <p:nvPr>
            <p:ph type="dt" sz="half" idx="13"/>
          </p:nvPr>
        </p:nvSpPr>
        <p:spPr>
          <a:xfrm>
            <a:off x="1007435" y="6570001"/>
            <a:ext cx="109119" cy="200055"/>
          </a:xfrm>
          <a:solidFill>
            <a:schemeClr val="tx1"/>
          </a:solidFill>
        </p:spPr>
        <p:txBody>
          <a:bodyPr/>
          <a:lstStyle>
            <a:lvl1pPr>
              <a:defRPr sz="1300">
                <a:solidFill>
                  <a:srgbClr val="00A0AE"/>
                </a:solidFill>
                <a:latin typeface="+mj-lt"/>
              </a:defRPr>
            </a:lvl1pPr>
          </a:lstStyle>
          <a:p>
            <a:pPr algn="l"/>
            <a:endParaRPr lang="nl-BE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5661248"/>
            <a:ext cx="12192000" cy="288032"/>
          </a:xfrm>
          <a:prstGeom prst="rect">
            <a:avLst/>
          </a:prstGeom>
          <a:solidFill>
            <a:srgbClr val="00A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 descr="image_preview.png"/>
          <p:cNvPicPr>
            <a:picLocks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645733" y="6192000"/>
            <a:ext cx="1138899" cy="432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52000"/>
            <a:ext cx="12192000" cy="4428000"/>
          </a:xfrm>
        </p:spPr>
        <p:txBody>
          <a:bodyPr bIns="144000"/>
          <a:lstStyle>
            <a:lvl1pPr marL="323850" indent="-323850">
              <a:spcBef>
                <a:spcPts val="400"/>
              </a:spcBef>
              <a:spcAft>
                <a:spcPts val="400"/>
              </a:spcAft>
              <a:buClrTx/>
              <a:defRPr/>
            </a:lvl1pPr>
            <a:lvl2pPr marL="723900" indent="-368300">
              <a:spcBef>
                <a:spcPts val="400"/>
              </a:spcBef>
              <a:spcAft>
                <a:spcPts val="400"/>
              </a:spcAft>
              <a:buClrTx/>
              <a:defRPr sz="2500"/>
            </a:lvl2pPr>
            <a:lvl3pPr marL="982663" indent="-258763">
              <a:spcBef>
                <a:spcPts val="400"/>
              </a:spcBef>
              <a:spcAft>
                <a:spcPts val="400"/>
              </a:spcAft>
              <a:buClrTx/>
              <a:defRPr sz="2300"/>
            </a:lvl3pPr>
            <a:lvl4pPr marL="1255713" indent="-273050">
              <a:spcBef>
                <a:spcPts val="400"/>
              </a:spcBef>
              <a:spcAft>
                <a:spcPts val="400"/>
              </a:spcAft>
              <a:buClrTx/>
              <a:defRPr sz="2000"/>
            </a:lvl4pPr>
            <a:lvl5pPr marL="1609725" indent="-258763">
              <a:spcBef>
                <a:spcPts val="600"/>
              </a:spcBef>
              <a:spcAft>
                <a:spcPts val="600"/>
              </a:spcAft>
              <a:defRPr sz="17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lIns="360000" tIns="180000" rIns="360000" bIns="144000"/>
          <a:lstStyle>
            <a:lvl1pPr>
              <a:defRPr>
                <a:solidFill>
                  <a:srgbClr val="00A0AE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40000" y="1141200"/>
            <a:ext cx="11664000" cy="0"/>
          </a:xfrm>
          <a:prstGeom prst="line">
            <a:avLst/>
          </a:prstGeom>
          <a:ln w="6350">
            <a:solidFill>
              <a:srgbClr val="00A0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3B80295F-48CD-49FC-897A-CCEC919B8070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nl-BE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 algn="l"/>
            <a:endParaRPr lang="nl-BE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52000"/>
            <a:ext cx="12192000" cy="4734000"/>
          </a:xfrm>
        </p:spPr>
        <p:txBody>
          <a:bodyPr bIns="144000" numCol="2" spcCol="360000" anchor="ctr" anchorCtr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lIns="360000" tIns="180000" rIns="360000" bIns="144000"/>
          <a:lstStyle/>
          <a:p>
            <a:r>
              <a:rPr lang="nl-NL"/>
              <a:t>Klik om stijl te bewerken</a:t>
            </a:r>
            <a:endParaRPr lang="nl-BE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40000" y="1141200"/>
            <a:ext cx="11664000" cy="0"/>
          </a:xfrm>
          <a:prstGeom prst="line">
            <a:avLst/>
          </a:prstGeom>
          <a:ln w="6350">
            <a:solidFill>
              <a:srgbClr val="00A0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 algn="l"/>
            <a:endParaRPr lang="nl-BE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3B80295F-48CD-49FC-897A-CCEC919B8070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nl-BE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tent |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152000"/>
            <a:ext cx="5904000" cy="1097992"/>
          </a:xfrm>
        </p:spPr>
        <p:txBody>
          <a:bodyPr lIns="252000" tIns="252000" rIns="0" bIns="0" anchor="t" anchorCtr="0">
            <a:noAutofit/>
          </a:bodyPr>
          <a:lstStyle>
            <a:lvl1pPr marL="0" indent="0">
              <a:buNone/>
              <a:defRPr sz="2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0" y="2285992"/>
            <a:ext cx="5904000" cy="3600000"/>
          </a:xfrm>
        </p:spPr>
        <p:txBody>
          <a:bodyPr lIns="252000" tIns="0" rIns="0"/>
          <a:lstStyle>
            <a:lvl1pPr>
              <a:defRPr sz="2600"/>
            </a:lvl1pPr>
            <a:lvl2pPr>
              <a:defRPr sz="2300"/>
            </a:lvl2pPr>
            <a:lvl3pPr>
              <a:defRPr sz="2000"/>
            </a:lvl3pPr>
            <a:lvl4pPr>
              <a:defRPr sz="17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88043" y="1152000"/>
            <a:ext cx="5904000" cy="1097992"/>
          </a:xfrm>
        </p:spPr>
        <p:txBody>
          <a:bodyPr lIns="0" tIns="252000" rIns="252000" bIns="0" anchor="t" anchorCtr="0">
            <a:normAutofit/>
          </a:bodyPr>
          <a:lstStyle>
            <a:lvl1pPr marL="0" indent="0">
              <a:buNone/>
              <a:defRPr sz="2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88043" y="2285992"/>
            <a:ext cx="5904000" cy="3600000"/>
          </a:xfrm>
        </p:spPr>
        <p:txBody>
          <a:bodyPr lIns="0" tIns="0" rIns="252000"/>
          <a:lstStyle>
            <a:lvl1pPr>
              <a:defRPr sz="2600"/>
            </a:lvl1pPr>
            <a:lvl2pPr>
              <a:defRPr sz="2300"/>
            </a:lvl2pPr>
            <a:lvl3pPr>
              <a:defRPr sz="2000"/>
            </a:lvl3pPr>
            <a:lvl4pPr>
              <a:defRPr sz="17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40000" y="1141200"/>
            <a:ext cx="11664000" cy="0"/>
          </a:xfrm>
          <a:prstGeom prst="line">
            <a:avLst/>
          </a:prstGeom>
          <a:ln w="6350">
            <a:solidFill>
              <a:srgbClr val="4B2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 algn="l"/>
            <a:endParaRPr lang="nl-BE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3B80295F-48CD-49FC-897A-CCEC919B8070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nl-BE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1 Pictur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494" y="1152000"/>
            <a:ext cx="6762797" cy="4734000"/>
          </a:xfrm>
        </p:spPr>
        <p:txBody>
          <a:bodyPr lIns="0" rIns="0" bIns="144000"/>
          <a:lstStyle>
            <a:lvl2pPr algn="l">
              <a:defRPr/>
            </a:lvl2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lIns="360000" tIns="180000" rIns="360000" bIns="144000"/>
          <a:lstStyle>
            <a:lvl1pPr>
              <a:defRPr>
                <a:solidFill>
                  <a:srgbClr val="00A0AE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240000" y="1141200"/>
            <a:ext cx="11664000" cy="0"/>
          </a:xfrm>
          <a:prstGeom prst="line">
            <a:avLst/>
          </a:prstGeom>
          <a:ln w="6350">
            <a:solidFill>
              <a:srgbClr val="4B2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87"/>
          <p:cNvSpPr>
            <a:spLocks noGrp="1"/>
          </p:cNvSpPr>
          <p:nvPr>
            <p:ph type="pic" sz="quarter" idx="10"/>
          </p:nvPr>
        </p:nvSpPr>
        <p:spPr>
          <a:xfrm>
            <a:off x="240000" y="1152000"/>
            <a:ext cx="4571989" cy="4734000"/>
          </a:xfrm>
        </p:spPr>
        <p:txBody>
          <a:bodyPr>
            <a:normAutofit/>
          </a:bodyPr>
          <a:lstStyle>
            <a:lvl1pPr>
              <a:buNone/>
              <a:defRPr sz="1000"/>
            </a:lvl1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 algn="l"/>
            <a:endParaRPr lang="nl-BE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3B80295F-48CD-49FC-897A-CCEC919B8070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nl-BE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3B80295F-48CD-49FC-897A-CCEC919B8070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 algn="l"/>
            <a:endParaRPr lang="nl-B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0" y="1"/>
            <a:ext cx="12192000" cy="5929313"/>
          </a:xfrm>
        </p:spPr>
        <p:txBody>
          <a:bodyPr/>
          <a:lstStyle>
            <a:lvl1pPr>
              <a:buClrTx/>
              <a:defRPr>
                <a:solidFill>
                  <a:srgbClr val="000000"/>
                </a:solidFill>
                <a:latin typeface="+mj-lt"/>
              </a:defRPr>
            </a:lvl1pPr>
            <a:lvl2pPr>
              <a:buClrTx/>
              <a:defRPr>
                <a:solidFill>
                  <a:srgbClr val="000000"/>
                </a:solidFill>
                <a:latin typeface="+mj-lt"/>
              </a:defRPr>
            </a:lvl2pPr>
            <a:lvl3pPr>
              <a:buClrTx/>
              <a:defRPr>
                <a:solidFill>
                  <a:srgbClr val="000000"/>
                </a:solidFill>
                <a:latin typeface="+mj-lt"/>
              </a:defRPr>
            </a:lvl3pPr>
            <a:lvl4pPr>
              <a:buClrTx/>
              <a:defRPr>
                <a:solidFill>
                  <a:srgbClr val="000000"/>
                </a:solidFill>
                <a:latin typeface="+mj-lt"/>
              </a:defRPr>
            </a:lvl4pPr>
            <a:lvl5pPr>
              <a:buClrTx/>
              <a:defRPr>
                <a:solidFill>
                  <a:srgbClr val="000000"/>
                </a:solidFill>
                <a:latin typeface="+mj-lt"/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1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3B80295F-48CD-49FC-897A-CCEC919B8070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 algn="l"/>
            <a:endParaRPr lang="nl-BE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2192000" cy="5929313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58024"/>
            <a:ext cx="12192000" cy="900000"/>
          </a:xfrm>
          <a:prstGeom prst="rect">
            <a:avLst/>
          </a:prstGeom>
          <a:solidFill>
            <a:srgbClr val="EC4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8000" rIns="0" bIns="18000" rtlCol="0" anchor="ctr"/>
          <a:lstStyle/>
          <a:p>
            <a:pPr algn="ctr"/>
            <a:endParaRPr lang="nl-BE" sz="1100" dirty="0">
              <a:solidFill>
                <a:schemeClr val="bg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0" y="6084000"/>
            <a:ext cx="2640000" cy="4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7435" y="6084000"/>
            <a:ext cx="5376565" cy="432000"/>
          </a:xfrm>
          <a:prstGeom prst="rect">
            <a:avLst/>
          </a:prstGeom>
          <a:solidFill>
            <a:schemeClr val="bg1"/>
          </a:solidFill>
        </p:spPr>
        <p:txBody>
          <a:bodyPr wrap="square" lIns="144000" tIns="0" rIns="144000" bIns="0" anchor="ctr" anchorCtr="0">
            <a:noAutofit/>
          </a:bodyPr>
          <a:lstStyle>
            <a:lvl1pPr algn="l">
              <a:lnSpc>
                <a:spcPct val="90000"/>
              </a:lnSpc>
              <a:defRPr sz="1500">
                <a:solidFill>
                  <a:srgbClr val="00A0AE"/>
                </a:solidFill>
                <a:latin typeface="+mj-lt"/>
              </a:defRPr>
            </a:lvl1pPr>
          </a:lstStyle>
          <a:p>
            <a:endParaRPr lang="nl-BE" dirty="0"/>
          </a:p>
        </p:txBody>
      </p:sp>
      <p:sp>
        <p:nvSpPr>
          <p:cNvPr id="86" name="Slide Number Placeholder 85"/>
          <p:cNvSpPr>
            <a:spLocks noGrp="1"/>
          </p:cNvSpPr>
          <p:nvPr>
            <p:ph type="sldNum" sz="quarter" idx="4"/>
          </p:nvPr>
        </p:nvSpPr>
        <p:spPr>
          <a:xfrm>
            <a:off x="480000" y="6084000"/>
            <a:ext cx="480000" cy="667148"/>
          </a:xfrm>
          <a:prstGeom prst="rect">
            <a:avLst/>
          </a:prstGeom>
          <a:solidFill>
            <a:srgbClr val="00A0AE"/>
          </a:solidFill>
        </p:spPr>
        <p:txBody>
          <a:bodyPr vert="horz" wrap="none" lIns="0" tIns="108000" rIns="0" bIns="0" rtlCol="0" anchor="ctr" anchorCtr="0">
            <a:noAutofit/>
          </a:bodyPr>
          <a:lstStyle>
            <a:lvl1pPr algn="ctr">
              <a:defRPr sz="2000" b="0">
                <a:solidFill>
                  <a:schemeClr val="bg1"/>
                </a:solidFill>
                <a:latin typeface="+mj-lt"/>
              </a:defRPr>
            </a:lvl1pPr>
          </a:lstStyle>
          <a:p>
            <a:fld id="{3B80295F-48CD-49FC-897A-CCEC919B8070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2984"/>
          </a:xfrm>
          <a:prstGeom prst="rect">
            <a:avLst/>
          </a:prstGeom>
          <a:ln w="0">
            <a:noFill/>
          </a:ln>
        </p:spPr>
        <p:txBody>
          <a:bodyPr vert="horz" lIns="360000" tIns="180000" rIns="360000" bIns="144000" rtlCol="0" anchor="ctr">
            <a:noAutofit/>
          </a:bodyPr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152000"/>
            <a:ext cx="12192000" cy="4428000"/>
          </a:xfrm>
          <a:prstGeom prst="rect">
            <a:avLst/>
          </a:prstGeom>
        </p:spPr>
        <p:txBody>
          <a:bodyPr vert="horz" lIns="432000" tIns="252000" rIns="43200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0" name="Date Placeholder 3"/>
          <p:cNvSpPr>
            <a:spLocks noGrp="1"/>
          </p:cNvSpPr>
          <p:nvPr>
            <p:ph type="dt" sz="half" idx="2"/>
          </p:nvPr>
        </p:nvSpPr>
        <p:spPr>
          <a:xfrm>
            <a:off x="1007435" y="6570001"/>
            <a:ext cx="109119" cy="200055"/>
          </a:xfrm>
          <a:prstGeom prst="rect">
            <a:avLst/>
          </a:prstGeom>
          <a:solidFill>
            <a:srgbClr val="EC4B2F"/>
          </a:solidFill>
        </p:spPr>
        <p:txBody>
          <a:bodyPr wrap="none" lIns="108000" tIns="0" rIns="0" bIns="0" anchor="b" anchorCtr="0">
            <a:spAutoFit/>
          </a:bodyPr>
          <a:lstStyle>
            <a:lvl1pPr algn="r">
              <a:defRPr sz="1300">
                <a:solidFill>
                  <a:schemeClr val="bg1"/>
                </a:solidFill>
                <a:latin typeface="+mj-lt"/>
              </a:defRPr>
            </a:lvl1pPr>
          </a:lstStyle>
          <a:p>
            <a:pPr algn="l"/>
            <a:endParaRPr lang="nl-BE" dirty="0"/>
          </a:p>
        </p:txBody>
      </p:sp>
      <p:pic>
        <p:nvPicPr>
          <p:cNvPr id="9" name="Picture 8" descr="tm_rgb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00456" y="5976000"/>
            <a:ext cx="1650076" cy="8645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78" r:id="rId3"/>
    <p:sldLayoutId id="2147483653" r:id="rId4"/>
    <p:sldLayoutId id="2147483679" r:id="rId5"/>
    <p:sldLayoutId id="2147483688" r:id="rId6"/>
    <p:sldLayoutId id="2147483687" r:id="rId7"/>
  </p:sldLayoutIdLst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 cap="all" baseline="0">
          <a:solidFill>
            <a:srgbClr val="00A0AE"/>
          </a:solidFill>
          <a:latin typeface="+mj-lt"/>
          <a:ea typeface="+mj-ea"/>
          <a:cs typeface="+mj-cs"/>
        </a:defRPr>
      </a:lvl1pPr>
    </p:titleStyle>
    <p:bodyStyle>
      <a:lvl1pPr marL="355600" indent="-35560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Tx/>
        <a:buSzPct val="90000"/>
        <a:buFont typeface="Verdana" pitchFamily="34" charset="0"/>
        <a:buChar char="•"/>
        <a:defRPr sz="3000" kern="1200">
          <a:solidFill>
            <a:srgbClr val="000000"/>
          </a:solidFill>
          <a:latin typeface="+mj-lt"/>
          <a:ea typeface="+mn-ea"/>
          <a:cs typeface="+mn-cs"/>
        </a:defRPr>
      </a:lvl1pPr>
      <a:lvl2pPr marL="723900" indent="-36830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Tx/>
        <a:buFont typeface="Arial" pitchFamily="34" charset="0"/>
        <a:buChar char="−"/>
        <a:defRPr sz="2700" kern="1200">
          <a:solidFill>
            <a:srgbClr val="000000"/>
          </a:solidFill>
          <a:latin typeface="+mj-lt"/>
          <a:ea typeface="+mn-ea"/>
          <a:cs typeface="+mn-cs"/>
        </a:defRPr>
      </a:lvl2pPr>
      <a:lvl3pPr marL="982663" indent="-258763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Tx/>
        <a:buFont typeface="Arial" pitchFamily="34" charset="0"/>
        <a:buChar char="•"/>
        <a:defRPr sz="2400" kern="1200">
          <a:solidFill>
            <a:srgbClr val="000000"/>
          </a:solidFill>
          <a:latin typeface="+mj-lt"/>
          <a:ea typeface="+mn-ea"/>
          <a:cs typeface="+mn-cs"/>
        </a:defRPr>
      </a:lvl3pPr>
      <a:lvl4pPr marL="1255713" indent="-27305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Tx/>
        <a:buFont typeface="Arial" pitchFamily="34" charset="0"/>
        <a:buChar char="»"/>
        <a:defRPr sz="2100" kern="1200">
          <a:solidFill>
            <a:srgbClr val="000000"/>
          </a:solidFill>
          <a:latin typeface="+mj-lt"/>
          <a:ea typeface="+mn-ea"/>
          <a:cs typeface="+mn-cs"/>
        </a:defRPr>
      </a:lvl4pPr>
      <a:lvl5pPr marL="1609725" indent="-258763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>
          <a:schemeClr val="tx1"/>
        </a:buClr>
        <a:buFont typeface="Arial" pitchFamily="34" charset="0"/>
        <a:buNone/>
        <a:defRPr sz="2000" kern="1200">
          <a:solidFill>
            <a:schemeClr val="accent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0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0" y="3357192"/>
            <a:ext cx="12192000" cy="1800000"/>
          </a:xfrm>
        </p:spPr>
        <p:txBody>
          <a:bodyPr/>
          <a:lstStyle/>
          <a:p>
            <a:r>
              <a:rPr lang="en-US" dirty="0"/>
              <a:t>Line follower with Mercedes </a:t>
            </a:r>
            <a:r>
              <a:rPr lang="en-US" dirty="0" err="1"/>
              <a:t>BottasControl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Project: Mercedes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</a:t>
            </a:fld>
            <a:endParaRPr lang="nl-BE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1">
            <a:extLst>
              <a:ext uri="{FF2B5EF4-FFF2-40B4-BE49-F238E27FC236}">
                <a16:creationId xmlns:a16="http://schemas.microsoft.com/office/drawing/2014/main" id="{CA9F15D0-FB2C-47A4-BF60-30FAC1E8E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494" y="1152000"/>
            <a:ext cx="6762797" cy="4734000"/>
          </a:xfrm>
        </p:spPr>
        <p:txBody>
          <a:bodyPr/>
          <a:lstStyle/>
          <a:p>
            <a:r>
              <a:rPr lang="en-US" dirty="0"/>
              <a:t>Elegant F1 inspired design</a:t>
            </a:r>
          </a:p>
          <a:p>
            <a:r>
              <a:rPr lang="en-US" dirty="0"/>
              <a:t>Stepper motors</a:t>
            </a:r>
          </a:p>
          <a:p>
            <a:r>
              <a:rPr lang="en-US" dirty="0"/>
              <a:t>Made for expansion</a:t>
            </a:r>
          </a:p>
          <a:p>
            <a:r>
              <a:rPr lang="en-US" dirty="0"/>
              <a:t>Easy care and repair</a:t>
            </a:r>
          </a:p>
        </p:txBody>
      </p:sp>
      <p:sp>
        <p:nvSpPr>
          <p:cNvPr id="39" name="Title 2">
            <a:extLst>
              <a:ext uri="{FF2B5EF4-FFF2-40B4-BE49-F238E27FC236}">
                <a16:creationId xmlns:a16="http://schemas.microsoft.com/office/drawing/2014/main" id="{16EB6263-040B-4AEE-B493-9483E49BF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2984"/>
          </a:xfrm>
        </p:spPr>
        <p:txBody>
          <a:bodyPr/>
          <a:lstStyle/>
          <a:p>
            <a:r>
              <a:rPr lang="en-US" dirty="0"/>
              <a:t>Overview and features</a:t>
            </a:r>
          </a:p>
        </p:txBody>
      </p:sp>
      <p:pic>
        <p:nvPicPr>
          <p:cNvPr id="10" name="Tijdelijke aanduiding voor inhoud 9">
            <a:extLst>
              <a:ext uri="{FF2B5EF4-FFF2-40B4-BE49-F238E27FC236}">
                <a16:creationId xmlns:a16="http://schemas.microsoft.com/office/drawing/2014/main" id="{4CF35019-6188-4132-A267-52BD809F784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40000" y="1233005"/>
            <a:ext cx="4571989" cy="4571989"/>
          </a:xfr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80000" y="6084000"/>
            <a:ext cx="480000" cy="667148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3B80295F-48CD-49FC-897A-CCEC919B8070}" type="slidenum">
              <a:rPr lang="nl-BE" smtClean="0"/>
              <a:pPr>
                <a:spcAft>
                  <a:spcPts val="600"/>
                </a:spcAft>
              </a:pPr>
              <a:t>2</a:t>
            </a:fld>
            <a:endParaRPr lang="nl-BE"/>
          </a:p>
        </p:txBody>
      </p:sp>
      <p:sp>
        <p:nvSpPr>
          <p:cNvPr id="40" name="Footer Placeholder 5">
            <a:extLst>
              <a:ext uri="{FF2B5EF4-FFF2-40B4-BE49-F238E27FC236}">
                <a16:creationId xmlns:a16="http://schemas.microsoft.com/office/drawing/2014/main" id="{3B85C4D4-FD2F-4E4F-8B9A-8BAE0DC83A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007435" y="6084000"/>
            <a:ext cx="5376565" cy="432000"/>
          </a:xfrm>
        </p:spPr>
        <p:txBody>
          <a:bodyPr/>
          <a:lstStyle/>
          <a:p>
            <a:endParaRPr lang="nl-B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6431DF06-C0CF-4E92-93AB-56671EE27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494" y="1152000"/>
            <a:ext cx="6762797" cy="4734000"/>
          </a:xfrm>
        </p:spPr>
        <p:txBody>
          <a:bodyPr>
            <a:normAutofit/>
          </a:bodyPr>
          <a:lstStyle/>
          <a:p>
            <a:r>
              <a:rPr lang="en-US" dirty="0"/>
              <a:t>Laser cut</a:t>
            </a:r>
          </a:p>
          <a:p>
            <a:r>
              <a:rPr lang="en-US" dirty="0"/>
              <a:t>3D Printed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0CD0A17-0572-4D67-8843-0AC36268C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2984"/>
          </a:xfrm>
        </p:spPr>
        <p:txBody>
          <a:bodyPr anchor="ctr">
            <a:normAutofit/>
          </a:bodyPr>
          <a:lstStyle/>
          <a:p>
            <a:r>
              <a:rPr lang="nl-BE" dirty="0"/>
              <a:t>Chassis</a:t>
            </a:r>
          </a:p>
        </p:txBody>
      </p:sp>
      <p:pic>
        <p:nvPicPr>
          <p:cNvPr id="73" name="Tijdelijke aanduiding voor afbeelding 72">
            <a:extLst>
              <a:ext uri="{FF2B5EF4-FFF2-40B4-BE49-F238E27FC236}">
                <a16:creationId xmlns:a16="http://schemas.microsoft.com/office/drawing/2014/main" id="{859F8D4F-BCB6-4842-9320-4A50E90A95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2"/>
          <a:stretch/>
        </p:blipFill>
        <p:spPr>
          <a:xfrm>
            <a:off x="240000" y="1152000"/>
            <a:ext cx="4571989" cy="4734000"/>
          </a:xfrm>
          <a:noFill/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3AD1282-EA75-4F96-A0A9-8270F91AD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0000" y="6084000"/>
            <a:ext cx="480000" cy="667148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3B80295F-48CD-49FC-897A-CCEC919B8070}" type="slidenum">
              <a:rPr lang="nl-BE" smtClean="0"/>
              <a:pPr>
                <a:spcAft>
                  <a:spcPts val="600"/>
                </a:spcAft>
              </a:pPr>
              <a:t>3</a:t>
            </a:fld>
            <a:endParaRPr lang="nl-BE"/>
          </a:p>
        </p:txBody>
      </p:sp>
      <p:sp>
        <p:nvSpPr>
          <p:cNvPr id="89" name="Footer Placeholder 5">
            <a:extLst>
              <a:ext uri="{FF2B5EF4-FFF2-40B4-BE49-F238E27FC236}">
                <a16:creationId xmlns:a16="http://schemas.microsoft.com/office/drawing/2014/main" id="{543D70A5-154D-4591-A0DA-88CE67842E6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007435" y="6084000"/>
            <a:ext cx="5376565" cy="432000"/>
          </a:xfrm>
        </p:spPr>
        <p:txBody>
          <a:bodyPr/>
          <a:lstStyle/>
          <a:p>
            <a:endParaRPr lang="nl-BE"/>
          </a:p>
        </p:txBody>
      </p:sp>
      <p:pic>
        <p:nvPicPr>
          <p:cNvPr id="75" name="Afbeelding 74" descr="Afbeelding met plug&#10;&#10;Automatisch gegenereerde beschrijving">
            <a:extLst>
              <a:ext uri="{FF2B5EF4-FFF2-40B4-BE49-F238E27FC236}">
                <a16:creationId xmlns:a16="http://schemas.microsoft.com/office/drawing/2014/main" id="{063E8EF7-75E0-4E72-8913-BA3E63E4E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104" y="116632"/>
            <a:ext cx="3717000" cy="3717000"/>
          </a:xfrm>
          <a:prstGeom prst="rect">
            <a:avLst/>
          </a:prstGeom>
        </p:spPr>
      </p:pic>
      <p:pic>
        <p:nvPicPr>
          <p:cNvPr id="77" name="Afbeelding 76">
            <a:extLst>
              <a:ext uri="{FF2B5EF4-FFF2-40B4-BE49-F238E27FC236}">
                <a16:creationId xmlns:a16="http://schemas.microsoft.com/office/drawing/2014/main" id="{E11DE66B-344D-4426-83F3-88D8D1455F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892" y="2564904"/>
            <a:ext cx="3645024" cy="364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05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B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B0EF4722-99AA-45CC-9152-E375FEDBD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2984"/>
          </a:xfrm>
          <a:noFill/>
        </p:spPr>
        <p:txBody>
          <a:bodyPr/>
          <a:lstStyle/>
          <a:p>
            <a:r>
              <a:rPr lang="en-US" dirty="0" err="1">
                <a:solidFill>
                  <a:srgbClr val="EC4B2F"/>
                </a:solidFill>
              </a:rPr>
              <a:t>Modulair</a:t>
            </a:r>
            <a:r>
              <a:rPr lang="en-US" dirty="0">
                <a:solidFill>
                  <a:srgbClr val="EC4B2F"/>
                </a:solidFill>
              </a:rPr>
              <a:t> design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A37CC7EC-EAC4-43CB-BA28-C153FB319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152000"/>
            <a:ext cx="5904000" cy="1097992"/>
          </a:xfrm>
        </p:spPr>
        <p:txBody>
          <a:bodyPr/>
          <a:lstStyle/>
          <a:p>
            <a:r>
              <a:rPr lang="en-US" dirty="0"/>
              <a:t>Bottom</a:t>
            </a:r>
          </a:p>
        </p:txBody>
      </p:sp>
      <p:pic>
        <p:nvPicPr>
          <p:cNvPr id="29" name="Tijdelijke aanduiding voor inhoud 28">
            <a:extLst>
              <a:ext uri="{FF2B5EF4-FFF2-40B4-BE49-F238E27FC236}">
                <a16:creationId xmlns:a16="http://schemas.microsoft.com/office/drawing/2014/main" id="{0F0ADA55-B2EF-452E-9C90-3F25254EDF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5" t="1746" r="14676"/>
          <a:stretch/>
        </p:blipFill>
        <p:spPr>
          <a:xfrm rot="16200000">
            <a:off x="1144119" y="1126153"/>
            <a:ext cx="3825144" cy="5694533"/>
          </a:xfrm>
        </p:spPr>
      </p:pic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61FC16F9-408F-42D7-B36A-DA4AAB3669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8043" y="1152000"/>
            <a:ext cx="5904000" cy="1097992"/>
          </a:xfrm>
        </p:spPr>
        <p:txBody>
          <a:bodyPr/>
          <a:lstStyle/>
          <a:p>
            <a:r>
              <a:rPr lang="en-US" dirty="0"/>
              <a:t>Top</a:t>
            </a:r>
          </a:p>
        </p:txBody>
      </p:sp>
      <p:pic>
        <p:nvPicPr>
          <p:cNvPr id="21" name="Afbeelding 20" descr="Afbeelding met tekst&#10;&#10;Automatisch gegenereerde beschrijving">
            <a:extLst>
              <a:ext uri="{FF2B5EF4-FFF2-40B4-BE49-F238E27FC236}">
                <a16:creationId xmlns:a16="http://schemas.microsoft.com/office/drawing/2014/main" id="{0315BBF8-5AEE-497F-997A-151CAC5ED3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88" b="18637"/>
          <a:stretch/>
        </p:blipFill>
        <p:spPr>
          <a:xfrm>
            <a:off x="6288043" y="2285992"/>
            <a:ext cx="5904000" cy="3600000"/>
          </a:xfrm>
          <a:prstGeom prst="rect">
            <a:avLst/>
          </a:prstGeom>
          <a:noFill/>
        </p:spPr>
      </p:pic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C4DAADB-2611-4B09-9FC6-B33D44CC5D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80000" y="6084000"/>
            <a:ext cx="480000" cy="667148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3B80295F-48CD-49FC-897A-CCEC919B8070}" type="slidenum">
              <a:rPr lang="nl-BE" smtClean="0"/>
              <a:pPr>
                <a:spcAft>
                  <a:spcPts val="600"/>
                </a:spcAft>
              </a:pPr>
              <a:t>4</a:t>
            </a:fld>
            <a:endParaRPr lang="nl-BE"/>
          </a:p>
        </p:txBody>
      </p:sp>
      <p:sp>
        <p:nvSpPr>
          <p:cNvPr id="40" name="Footer Placeholder 7">
            <a:extLst>
              <a:ext uri="{FF2B5EF4-FFF2-40B4-BE49-F238E27FC236}">
                <a16:creationId xmlns:a16="http://schemas.microsoft.com/office/drawing/2014/main" id="{41638DD0-281A-4C14-B978-18A91F980BE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007435" y="6084000"/>
            <a:ext cx="5376565" cy="432000"/>
          </a:xfrm>
        </p:spPr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1677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inhoud 11">
            <a:extLst>
              <a:ext uri="{FF2B5EF4-FFF2-40B4-BE49-F238E27FC236}">
                <a16:creationId xmlns:a16="http://schemas.microsoft.com/office/drawing/2014/main" id="{ABBA13C0-73D1-4B00-B198-5244C1A0C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F1007E8-D166-4F73-AA57-DB54BD326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Modulaire PCB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ECEA92C-CC0E-45B3-B8C4-2F612000FC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5</a:t>
            </a:fld>
            <a:endParaRPr lang="nl-BE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6F1E79E3-9F9F-476A-98B5-E660EEC03F9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6" name="Afbeelding 5" descr="Afbeelding met circuit, elektronica&#10;&#10;Automatisch gegenereerde beschrijving">
            <a:extLst>
              <a:ext uri="{FF2B5EF4-FFF2-40B4-BE49-F238E27FC236}">
                <a16:creationId xmlns:a16="http://schemas.microsoft.com/office/drawing/2014/main" id="{FD9DE4DE-4BDC-4399-B6BF-F88C01E953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0" t="27951" r="32675" b="22700"/>
          <a:stretch/>
        </p:blipFill>
        <p:spPr>
          <a:xfrm>
            <a:off x="7000014" y="386703"/>
            <a:ext cx="2757179" cy="2591749"/>
          </a:xfrm>
          <a:prstGeom prst="rect">
            <a:avLst/>
          </a:prstGeom>
        </p:spPr>
      </p:pic>
      <p:pic>
        <p:nvPicPr>
          <p:cNvPr id="8" name="Afbeelding 7" descr="Afbeelding met motor&#10;&#10;Automatisch gegenereerde beschrijving">
            <a:extLst>
              <a:ext uri="{FF2B5EF4-FFF2-40B4-BE49-F238E27FC236}">
                <a16:creationId xmlns:a16="http://schemas.microsoft.com/office/drawing/2014/main" id="{F7899405-D58B-450A-9A30-1CB578ED36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4" t="24801" r="24800" b="19551"/>
          <a:stretch/>
        </p:blipFill>
        <p:spPr>
          <a:xfrm>
            <a:off x="1127448" y="991886"/>
            <a:ext cx="5872566" cy="4578314"/>
          </a:xfrm>
          <a:prstGeom prst="rect">
            <a:avLst/>
          </a:prstGeom>
        </p:spPr>
      </p:pic>
      <p:pic>
        <p:nvPicPr>
          <p:cNvPr id="10" name="Afbeelding 9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A58376C8-2A97-4A28-B10D-72980D7775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41" t="22623" r="29983" b="28029"/>
          <a:stretch/>
        </p:blipFill>
        <p:spPr>
          <a:xfrm>
            <a:off x="7000014" y="2978452"/>
            <a:ext cx="2757179" cy="259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797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ijdelijke aanduiding voor afbeelding 7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C2EFE4DF-2DB4-43A5-8AA2-22F7BD7CA78D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7" r="17807"/>
          <a:stretch>
            <a:fillRect/>
          </a:stretch>
        </p:blipFill>
        <p:spPr>
          <a:xfrm>
            <a:off x="39688" y="39688"/>
            <a:ext cx="5646738" cy="5849938"/>
          </a:xfrm>
        </p:spPr>
      </p:pic>
      <p:pic>
        <p:nvPicPr>
          <p:cNvPr id="16" name="Afbeelding 15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84072601-6BF8-49E3-9D95-E81F63BF3E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" t="13175" r="4270" b="14810"/>
          <a:stretch/>
        </p:blipFill>
        <p:spPr>
          <a:xfrm>
            <a:off x="5768975" y="39688"/>
            <a:ext cx="3279775" cy="2493963"/>
          </a:xfrm>
          <a:prstGeom prst="rect">
            <a:avLst/>
          </a:prstGeom>
        </p:spPr>
      </p:pic>
      <p:pic>
        <p:nvPicPr>
          <p:cNvPr id="18" name="Afbeelding 17" descr="Afbeelding met elektronica&#10;&#10;Automatisch gegenereerde beschrijving">
            <a:extLst>
              <a:ext uri="{FF2B5EF4-FFF2-40B4-BE49-F238E27FC236}">
                <a16:creationId xmlns:a16="http://schemas.microsoft.com/office/drawing/2014/main" id="{006D1C55-4026-4594-B84D-9ED571AA85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6" t="15250" r="4299" b="13163"/>
          <a:stretch/>
        </p:blipFill>
        <p:spPr>
          <a:xfrm>
            <a:off x="9131300" y="39688"/>
            <a:ext cx="3021013" cy="2493963"/>
          </a:xfrm>
          <a:prstGeom prst="rect">
            <a:avLst/>
          </a:prstGeom>
        </p:spPr>
      </p:pic>
      <p:pic>
        <p:nvPicPr>
          <p:cNvPr id="10" name="Tijdelijke aanduiding voor inhoud 9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B766C206-195E-4393-B0D8-15DE5F2DFF7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14" b="13098"/>
          <a:stretch/>
        </p:blipFill>
        <p:spPr>
          <a:xfrm>
            <a:off x="5768975" y="2617788"/>
            <a:ext cx="4422775" cy="3273425"/>
          </a:xfr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88E2EC44-4614-45D1-B4CE-64A2D968B3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7" t="31826" r="28360" b="30884"/>
          <a:stretch/>
        </p:blipFill>
        <p:spPr>
          <a:xfrm>
            <a:off x="10274300" y="2617788"/>
            <a:ext cx="1878013" cy="1573213"/>
          </a:xfrm>
          <a:prstGeom prst="rect">
            <a:avLst/>
          </a:prstGeom>
        </p:spPr>
      </p:pic>
      <p:pic>
        <p:nvPicPr>
          <p:cNvPr id="14" name="Afbeelding 13" descr="Afbeelding met pijl&#10;&#10;Automatisch gegenereerde beschrijving">
            <a:extLst>
              <a:ext uri="{FF2B5EF4-FFF2-40B4-BE49-F238E27FC236}">
                <a16:creationId xmlns:a16="http://schemas.microsoft.com/office/drawing/2014/main" id="{BD1FE66A-045B-4610-BF24-71526754DFC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0" t="17632" r="22624" b="17878"/>
          <a:stretch/>
        </p:blipFill>
        <p:spPr>
          <a:xfrm>
            <a:off x="10274300" y="4275138"/>
            <a:ext cx="1878013" cy="1614488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C9AE2658-DB6D-4938-999A-58F7B91C436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1142984"/>
          </a:xfrm>
        </p:spPr>
        <p:txBody>
          <a:bodyPr/>
          <a:lstStyle/>
          <a:p>
            <a:r>
              <a:rPr lang="nl-BE" dirty="0"/>
              <a:t>Elektronica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38CD40D-FDBD-4042-9795-B3D6DDA046E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480000" y="6084000"/>
            <a:ext cx="480000" cy="667148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3B80295F-48CD-49FC-897A-CCEC919B8070}" type="slidenum">
              <a:rPr lang="nl-BE" smtClean="0"/>
              <a:pPr>
                <a:spcAft>
                  <a:spcPts val="600"/>
                </a:spcAft>
              </a:pPr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65799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>
            <a:extLst>
              <a:ext uri="{FF2B5EF4-FFF2-40B4-BE49-F238E27FC236}">
                <a16:creationId xmlns:a16="http://schemas.microsoft.com/office/drawing/2014/main" id="{40382496-7507-4B75-AB4F-5AFD0F8E9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Long </a:t>
            </a:r>
            <a:r>
              <a:rPr lang="nl-BE" dirty="0" err="1"/>
              <a:t>lasting</a:t>
            </a:r>
            <a:r>
              <a:rPr lang="nl-BE" dirty="0"/>
              <a:t> </a:t>
            </a:r>
            <a:r>
              <a:rPr lang="nl-BE" dirty="0" err="1"/>
              <a:t>battery</a:t>
            </a:r>
            <a:endParaRPr lang="nl-BE" dirty="0"/>
          </a:p>
        </p:txBody>
      </p:sp>
      <p:pic>
        <p:nvPicPr>
          <p:cNvPr id="20" name="Tijdelijke aanduiding voor afbeelding 19">
            <a:extLst>
              <a:ext uri="{FF2B5EF4-FFF2-40B4-BE49-F238E27FC236}">
                <a16:creationId xmlns:a16="http://schemas.microsoft.com/office/drawing/2014/main" id="{196882DF-4D58-4F69-BCEE-79D89258C8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" r="1710"/>
          <a:stretch>
            <a:fillRect/>
          </a:stretch>
        </p:blipFill>
        <p:spPr/>
      </p:pic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4204ACC-9052-4695-BBBB-E1F165655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1F724A54-B76E-41D3-B2C8-71167164A92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18" name="Tijdelijke aanduiding voor inhoud 17">
            <a:extLst>
              <a:ext uri="{FF2B5EF4-FFF2-40B4-BE49-F238E27FC236}">
                <a16:creationId xmlns:a16="http://schemas.microsoft.com/office/drawing/2014/main" id="{05C723B6-8BE8-4637-BD2B-8D4916A94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Modern </a:t>
            </a:r>
            <a:r>
              <a:rPr lang="nl-BE" dirty="0" err="1"/>
              <a:t>LiPo</a:t>
            </a:r>
            <a:r>
              <a:rPr lang="nl-BE" dirty="0"/>
              <a:t> </a:t>
            </a:r>
            <a:r>
              <a:rPr lang="nl-BE" dirty="0" err="1"/>
              <a:t>technology</a:t>
            </a:r>
            <a:endParaRPr lang="nl-BE" dirty="0"/>
          </a:p>
          <a:p>
            <a:r>
              <a:rPr lang="nl-BE" dirty="0"/>
              <a:t>5000mah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19974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1">
            <a:extLst>
              <a:ext uri="{FF2B5EF4-FFF2-40B4-BE49-F238E27FC236}">
                <a16:creationId xmlns:a16="http://schemas.microsoft.com/office/drawing/2014/main" id="{D7A333DD-827C-49B5-A312-8BD67F3FB9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7435" y="6084000"/>
            <a:ext cx="5376565" cy="432000"/>
          </a:xfrm>
        </p:spPr>
        <p:txBody>
          <a:bodyPr/>
          <a:lstStyle/>
          <a:p>
            <a:r>
              <a:rPr lang="nl-BE" dirty="0"/>
              <a:t>Mercedes </a:t>
            </a:r>
            <a:r>
              <a:rPr lang="nl-BE" dirty="0" err="1"/>
              <a:t>BottasControl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3AD1282-EA75-4F96-A0A9-8270F91AD4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80000" y="6084000"/>
            <a:ext cx="480000" cy="667148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3B80295F-48CD-49FC-897A-CCEC919B8070}" type="slidenum">
              <a:rPr lang="nl-BE" smtClean="0"/>
              <a:pPr>
                <a:spcAft>
                  <a:spcPts val="600"/>
                </a:spcAft>
              </a:pPr>
              <a:t>8</a:t>
            </a:fld>
            <a:endParaRPr lang="nl-BE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50870FAE-6F6E-4027-AB86-6D320B70C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02" y="1"/>
            <a:ext cx="10829796" cy="59293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61389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534E2AD-E52D-49A3-A867-ED53E65B55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7435" y="6084000"/>
            <a:ext cx="5376565" cy="432000"/>
          </a:xfrm>
        </p:spPr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3AD1282-EA75-4F96-A0A9-8270F91AD4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80000" y="6084000"/>
            <a:ext cx="480000" cy="667148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3B80295F-48CD-49FC-897A-CCEC919B8070}" type="slidenum">
              <a:rPr lang="nl-BE" smtClean="0"/>
              <a:pPr>
                <a:spcAft>
                  <a:spcPts val="600"/>
                </a:spcAft>
              </a:pPr>
              <a:t>9</a:t>
            </a:fld>
            <a:endParaRPr lang="nl-BE"/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EB2339CC-DCA9-43F1-91BD-1E78FE74F4B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81102" y="1"/>
            <a:ext cx="10829796" cy="5929313"/>
          </a:xfrm>
          <a:noFill/>
        </p:spPr>
      </p:pic>
    </p:spTree>
    <p:extLst>
      <p:ext uri="{BB962C8B-B14F-4D97-AF65-F5344CB8AC3E}">
        <p14:creationId xmlns:p14="http://schemas.microsoft.com/office/powerpoint/2010/main" val="3767680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M_presentatie_eng">
  <a:themeElements>
    <a:clrScheme name="Lessius">
      <a:dk1>
        <a:srgbClr val="003C72"/>
      </a:dk1>
      <a:lt1>
        <a:srgbClr val="FFFFFF"/>
      </a:lt1>
      <a:dk2>
        <a:srgbClr val="003C72"/>
      </a:dk2>
      <a:lt2>
        <a:srgbClr val="FFFFFF"/>
      </a:lt2>
      <a:accent1>
        <a:srgbClr val="00A9E5"/>
      </a:accent1>
      <a:accent2>
        <a:srgbClr val="67CBEF"/>
      </a:accent2>
      <a:accent3>
        <a:srgbClr val="CCEEFA"/>
      </a:accent3>
      <a:accent4>
        <a:srgbClr val="406D96"/>
      </a:accent4>
      <a:accent5>
        <a:srgbClr val="7F9DB9"/>
      </a:accent5>
      <a:accent6>
        <a:srgbClr val="BECEDD"/>
      </a:accent6>
      <a:hlink>
        <a:srgbClr val="118EFF"/>
      </a:hlink>
      <a:folHlink>
        <a:srgbClr val="7030A0"/>
      </a:folHlink>
    </a:clrScheme>
    <a:fontScheme name="Lessiu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1" id="{6008BF0C-D3A7-4388-B1D0-0A7E93AE6878}" vid="{EC819469-1F03-4233-8F4D-61E8D7A0F76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3f990481-ab93-40a5-af1d-fa0a4386ebd9">
      <Terms xmlns="http://schemas.microsoft.com/office/infopath/2007/PartnerControls"/>
    </TaxKeywordTaxHTField>
    <e664db7c9a45466298be567ee28e7b46 xmlns="3f990481-ab93-40a5-af1d-fa0a4386ebd9">
      <Terms xmlns="http://schemas.microsoft.com/office/infopath/2007/PartnerControls"/>
    </e664db7c9a45466298be567ee28e7b46>
    <deedde69bc2d47abb0d3d990fb400d55 xmlns="3f990481-ab93-40a5-af1d-fa0a4386ebd9">
      <Terms xmlns="http://schemas.microsoft.com/office/infopath/2007/PartnerControls"/>
    </deedde69bc2d47abb0d3d990fb400d55>
    <TaxCatchAll xmlns="3f990481-ab93-40a5-af1d-fa0a4386ebd9"/>
    <jcbb0a9beef243af8bd213591b9d1662 xmlns="3f990481-ab93-40a5-af1d-fa0a4386ebd9">
      <Terms xmlns="http://schemas.microsoft.com/office/infopath/2007/PartnerControls"/>
    </jcbb0a9beef243af8bd213591b9d1662>
    <l98a91fe36af4d71ba4ebc7e897e6da3 xmlns="3f990481-ab93-40a5-af1d-fa0a4386ebd9">
      <Terms xmlns="http://schemas.microsoft.com/office/infopath/2007/PartnerControls"/>
    </l98a91fe36af4d71ba4ebc7e897e6da3>
    <TMArchief xmlns="3f990481-ab93-40a5-af1d-fa0a4386ebd9">false</TMArchie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haredContentType xmlns="Microsoft.SharePoint.Taxonomy.ContentTypeSync" SourceId="49b243c3-5758-488d-a165-3d321439e892" ContentTypeId="0x0101006E2CD5CB49756845926F97DAE5E2F535" PreviousValue="false"/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TM Document" ma:contentTypeID="0x0101006E2CD5CB49756845926F97DAE5E2F535000DCB65DDB7669E45BCF75FB6A30E49C0" ma:contentTypeVersion="12" ma:contentTypeDescription="" ma:contentTypeScope="" ma:versionID="95825bf394d7fd0f8a4cf0f4b014e6a7">
  <xsd:schema xmlns:xsd="http://www.w3.org/2001/XMLSchema" xmlns:xs="http://www.w3.org/2001/XMLSchema" xmlns:p="http://schemas.microsoft.com/office/2006/metadata/properties" xmlns:ns2="3f990481-ab93-40a5-af1d-fa0a4386ebd9" targetNamespace="http://schemas.microsoft.com/office/2006/metadata/properties" ma:root="true" ma:fieldsID="9d886e8635219b2e280c5a2368fcd082" ns2:_="">
    <xsd:import namespace="3f990481-ab93-40a5-af1d-fa0a4386ebd9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2:TaxCatchAllLabel" minOccurs="0"/>
                <xsd:element ref="ns2:deedde69bc2d47abb0d3d990fb400d55" minOccurs="0"/>
                <xsd:element ref="ns2:e664db7c9a45466298be567ee28e7b46" minOccurs="0"/>
                <xsd:element ref="ns2:jcbb0a9beef243af8bd213591b9d1662" minOccurs="0"/>
                <xsd:element ref="ns2:l98a91fe36af4d71ba4ebc7e897e6da3" minOccurs="0"/>
                <xsd:element ref="ns2:TMArchie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90481-ab93-40a5-af1d-fa0a4386ebd9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6" nillable="true" ma:taxonomy="true" ma:internalName="TaxKeywordTaxHTField" ma:taxonomyFieldName="TaxKeyword" ma:displayName="Ondernemingstrefwoorden" ma:fieldId="{23f27201-bee3-471e-b2e7-b64fd8b7ca38}" ma:taxonomyMulti="true" ma:sspId="49b243c3-5758-488d-a165-3d321439e89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7" nillable="true" ma:displayName="Taxonomy Catch All Column" ma:description="" ma:hidden="true" ma:list="{6d1aa748-1d6f-4019-9d6c-138de019a28e}" ma:internalName="TaxCatchAll" ma:showField="CatchAllData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8" nillable="true" ma:displayName="Taxonomy Catch All Column1" ma:description="" ma:hidden="true" ma:list="{6d1aa748-1d6f-4019-9d6c-138de019a28e}" ma:internalName="TaxCatchAllLabel" ma:readOnly="true" ma:showField="CatchAllDataLabel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deedde69bc2d47abb0d3d990fb400d55" ma:index="12" nillable="true" ma:taxonomy="true" ma:internalName="deedde69bc2d47abb0d3d990fb400d55" ma:taxonomyFieldName="TMDocumentType" ma:displayName="Document Type" ma:default="" ma:fieldId="{deedde69-bc2d-47ab-b0d3-d990fb400d55}" ma:sspId="49b243c3-5758-488d-a165-3d321439e892" ma:termSetId="ea0ce270-e5c3-483c-bfdb-d714406b860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664db7c9a45466298be567ee28e7b46" ma:index="14" nillable="true" ma:taxonomy="true" ma:internalName="e664db7c9a45466298be567ee28e7b46" ma:taxonomyFieldName="TMRubriek" ma:displayName="Rubriek" ma:default="" ma:fieldId="{e664db7c-9a45-4662-98be-567ee28e7b46}" ma:sspId="49b243c3-5758-488d-a165-3d321439e892" ma:termSetId="cf2145ad-4fa0-4d3a-a112-5d06a1c88dc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cbb0a9beef243af8bd213591b9d1662" ma:index="16" nillable="true" ma:taxonomy="true" ma:internalName="jcbb0a9beef243af8bd213591b9d1662" ma:taxonomyFieldName="TMAcademieJaar" ma:displayName="Academiejaar" ma:default="" ma:fieldId="{3cbb0a9b-eef2-43af-8bd2-13591b9d1662}" ma:sspId="49b243c3-5758-488d-a165-3d321439e892" ma:termSetId="faa59a2e-9c1e-4550-a638-3eb90797fb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98a91fe36af4d71ba4ebc7e897e6da3" ma:index="18" nillable="true" ma:taxonomy="true" ma:internalName="l98a91fe36af4d71ba4ebc7e897e6da3" ma:taxonomyFieldName="TMSubRubriek" ma:displayName="Subrubriek" ma:default="" ma:fieldId="{598a91fe-36af-4d71-ba4e-bc7e897e6da3}" ma:sspId="49b243c3-5758-488d-a165-3d321439e892" ma:termSetId="b9936c4b-d546-430d-aa8d-c6cc13d3aff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MArchief" ma:index="20" nillable="true" ma:displayName="Archief" ma:default="0" ma:description="Indien aangevinkt, behoort dit tot je archief." ma:internalName="TMArchief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Inhoudstype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F79AF1-9348-42A5-8BA2-CB56386F0208}">
  <ds:schemaRefs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schemas.microsoft.com/office/2006/metadata/properties"/>
    <ds:schemaRef ds:uri="3f990481-ab93-40a5-af1d-fa0a4386ebd9"/>
    <ds:schemaRef ds:uri="http://www.w3.org/XML/1998/namespace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C13BCFD-9570-4B4F-BFE3-356B8E06CA2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7F9BC90-F127-449E-A415-9E04C76966FA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D79E32F5-212B-45CD-9107-90409055EA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990481-ab93-40a5-af1d-fa0a4386eb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55</Words>
  <Application>Microsoft Office PowerPoint</Application>
  <PresentationFormat>Breedbeeld</PresentationFormat>
  <Paragraphs>28</Paragraphs>
  <Slides>9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3" baseType="lpstr">
      <vt:lpstr>Arial</vt:lpstr>
      <vt:lpstr>Calibri</vt:lpstr>
      <vt:lpstr>Verdana</vt:lpstr>
      <vt:lpstr>TM_presentatie_eng</vt:lpstr>
      <vt:lpstr>IoT Project: Mercedes</vt:lpstr>
      <vt:lpstr>Overview and features</vt:lpstr>
      <vt:lpstr>Chassis</vt:lpstr>
      <vt:lpstr>Modulair design</vt:lpstr>
      <vt:lpstr>Modulaire PCB</vt:lpstr>
      <vt:lpstr>Elektronica</vt:lpstr>
      <vt:lpstr>Long lasting battery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Project: mercedes</dc:title>
  <dc:creator>Nathan Laureyn</dc:creator>
  <cp:lastModifiedBy>Nathan Laureyn</cp:lastModifiedBy>
  <cp:revision>1</cp:revision>
  <dcterms:created xsi:type="dcterms:W3CDTF">2021-05-30T19:05:05Z</dcterms:created>
  <dcterms:modified xsi:type="dcterms:W3CDTF">2021-05-31T12:10:04Z</dcterms:modified>
</cp:coreProperties>
</file>